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1"/>
  </p:notesMasterIdLst>
  <p:sldIdLst>
    <p:sldId id="258" r:id="rId4"/>
    <p:sldId id="260" r:id="rId5"/>
    <p:sldId id="327" r:id="rId6"/>
    <p:sldId id="328" r:id="rId7"/>
    <p:sldId id="329" r:id="rId8"/>
    <p:sldId id="330" r:id="rId9"/>
    <p:sldId id="284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3939" autoAdjust="0"/>
  </p:normalViewPr>
  <p:slideViewPr>
    <p:cSldViewPr snapToGrid="0">
      <p:cViewPr varScale="1">
        <p:scale>
          <a:sx n="98" d="100"/>
          <a:sy n="98" d="100"/>
        </p:scale>
        <p:origin x="74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FD2A9-A676-480D-8386-4A6F09A2E31D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A1D013-8252-4E8A-9139-8333357015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882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1DF4E9-EA57-4B50-BFBE-237EFE3F9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0F63B08-A5E0-402E-8F9F-7D12027F1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72F1D9-2B61-4391-9149-E8FC77589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BAE2D-15BC-4205-BA3C-6D308AFFF037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24A6845-E7B8-462E-A2C5-B58A5195A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253B7A-6D34-4A62-880B-8FD4691A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6CDB4-7F56-4718-B387-21CC335E150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37DE132-3E48-42FE-8623-8AE1A0F1DA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73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66C958-2BD0-45DE-A34E-E7BFA5769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6092"/>
            <a:ext cx="10515600" cy="42459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4A48C8-7DD4-42D7-A5CB-9AF78038E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152408-2B16-430D-A64E-7986D9B37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BAE2D-15BC-4205-BA3C-6D308AFFF037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96657E4-04D1-42F8-89E0-668D40F9C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8F57D8-F7FC-4902-AD5F-071B5C76A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6CDB4-7F56-4718-B387-21CC335E15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8198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CBC381-D247-4AF9-A0B1-E4CED5D94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7136217-735E-4C95-A40B-00D5B0D6E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89CEDB-28F3-401F-93DB-95F678723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BAE2D-15BC-4205-BA3C-6D308AFFF037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159798-2840-4553-BF75-E95058A79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3A81EFB-C70C-4D6B-A5EB-93E15B605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6CDB4-7F56-4718-B387-21CC335E15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915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D4EC70-525E-4D59-BC44-308F11CDC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1F4343-8237-4D72-9544-262B5B1A2A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B3EC6ED-6DB3-4D33-9633-71F68843A0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0041F01-0D53-4C81-8549-4A50CA5C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BAE2D-15BC-4205-BA3C-6D308AFFF037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F34C5AA-5B4F-482D-A09F-3F8A7BA5A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9F11ECF-6D6C-465E-B009-415845376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6CDB4-7F56-4718-B387-21CC335E15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93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47A50F-562B-404D-9F70-447D79AF5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6546CE-60E4-4507-8571-788EAEFC6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59C6C6F-577F-427D-A05B-2B64A5DE6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F706EF1-ED11-409F-B7CC-22772ECC0A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565B16F-E5BC-4932-8287-EE7636D6D9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1EA905D-794B-45F6-A81B-DFBDB7799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BAE2D-15BC-4205-BA3C-6D308AFFF037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CFE3DD7-E58C-48B4-BBE9-1F2D4FD7C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14D1368-4C5A-487C-A28A-61AE016BA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6CDB4-7F56-4718-B387-21CC335E15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107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77CA10-9422-4100-9F12-6E5EA7FB5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DD38171-DDBB-4732-9ADF-9D3DD419A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BAE2D-15BC-4205-BA3C-6D308AFFF037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9CEF58E-903E-4F57-93CB-D0A052283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EC91618-0DE8-4B39-BEB3-2F983A3F6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6CDB4-7F56-4718-B387-21CC335E15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070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17218D9-0129-41BC-8F67-E78DBD844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BAE2D-15BC-4205-BA3C-6D308AFFF037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94AB35B-AF70-421D-9F63-C7E3E3FF0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F196A4-6C42-4657-BB5A-BE91CBBBE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6CDB4-7F56-4718-B387-21CC335E15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1460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E82C5F-4E7B-417D-9015-ADBCDB313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3F2AAA-31F7-4B4C-9601-C44EE72CD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AA35E9E-9973-490F-9599-0E46DE9A86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FEF8F6A-02FF-4B5F-BB7C-9C91E18E7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BAE2D-15BC-4205-BA3C-6D308AFFF037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5274816-590E-48CB-8695-C9F3970A8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E9954AD-5206-4365-9333-B6E9D9393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6CDB4-7F56-4718-B387-21CC335E15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510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406007-1860-4617-BD35-DCBAF7B26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0C400C9-E342-4609-B392-B1F8E15AF6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6B5C894-E8FE-49BA-B96D-DBACBEE2D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9D48357-091E-461D-A57E-1D1B6CBAF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BAE2D-15BC-4205-BA3C-6D308AFFF037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01F95E8-6F98-4E7D-8E55-B147FD8A6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D04C6D2-2D20-4015-9D80-627B907F2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6CDB4-7F56-4718-B387-21CC335E15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284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B89D2D-5402-41B7-B713-CAB24143B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ADE9294-98D9-432C-81F5-D3FEC10150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037CAA-DF45-49F3-A231-D00BFD34F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BAE2D-15BC-4205-BA3C-6D308AFFF037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F65B8BD-D87F-4EDB-8DB6-A2D3334DE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1E95CEB-9E0E-4F80-BFA8-41C24D33F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6CDB4-7F56-4718-B387-21CC335E15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381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0CC2AF3-F536-4999-AD5E-9A8D355D41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3FAE286-F90F-46A8-B683-ABC391B881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7FE914-42B4-4024-BA19-80E5B8E27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BAE2D-15BC-4205-BA3C-6D308AFFF037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F945F9-5DFA-41BD-A8C0-2FFF0F053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08B1727-B1C6-4FC7-BA72-2A12907A8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6CDB4-7F56-4718-B387-21CC335E15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541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5F07FE-06C1-49CE-84C7-2DDDDCFEBB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1F256C4-0F54-458E-A493-AC6677D9F7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0C15D08-CEE8-488F-A811-2374F360D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38BF3-CF4B-451A-928A-A545995B931F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09311EC-DFFB-456D-AEBD-E8D8C52A6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996F28-609E-46F4-89FE-4B8E379E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18E1-AC95-4B0A-999E-7927485083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223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2F310EB2-EDC7-4C7A-B60B-B10E004640E6}"/>
              </a:ext>
            </a:extLst>
          </p:cNvPr>
          <p:cNvGrpSpPr/>
          <p:nvPr userDrawn="1"/>
        </p:nvGrpSpPr>
        <p:grpSpPr>
          <a:xfrm>
            <a:off x="1476224" y="1169468"/>
            <a:ext cx="8911840" cy="5444273"/>
            <a:chOff x="353795" y="1475618"/>
            <a:chExt cx="8388677" cy="5069410"/>
          </a:xfrm>
          <a:pattFill prst="pct70">
            <a:fgClr>
              <a:schemeClr val="accent5">
                <a:lumMod val="20000"/>
                <a:lumOff val="80000"/>
              </a:schemeClr>
            </a:fgClr>
            <a:bgClr>
              <a:schemeClr val="bg1"/>
            </a:bgClr>
          </a:pattFill>
        </p:grpSpPr>
        <p:sp>
          <p:nvSpPr>
            <p:cNvPr id="8" name="Freeform 375">
              <a:extLst>
                <a:ext uri="{FF2B5EF4-FFF2-40B4-BE49-F238E27FC236}">
                  <a16:creationId xmlns:a16="http://schemas.microsoft.com/office/drawing/2014/main" id="{5C838DB0-5A27-47EB-A779-3F695BC10C20}"/>
                </a:ext>
              </a:extLst>
            </p:cNvPr>
            <p:cNvSpPr/>
            <p:nvPr/>
          </p:nvSpPr>
          <p:spPr bwMode="gray">
            <a:xfrm>
              <a:off x="2171866" y="1964058"/>
              <a:ext cx="155517" cy="344128"/>
            </a:xfrm>
            <a:custGeom>
              <a:avLst/>
              <a:gdLst>
                <a:gd name="T0" fmla="*/ 76 w 84"/>
                <a:gd name="T1" fmla="*/ 8 h 186"/>
                <a:gd name="T2" fmla="*/ 74 w 84"/>
                <a:gd name="T3" fmla="*/ 4 h 186"/>
                <a:gd name="T4" fmla="*/ 74 w 84"/>
                <a:gd name="T5" fmla="*/ 0 h 186"/>
                <a:gd name="T6" fmla="*/ 70 w 84"/>
                <a:gd name="T7" fmla="*/ 0 h 186"/>
                <a:gd name="T8" fmla="*/ 64 w 84"/>
                <a:gd name="T9" fmla="*/ 8 h 186"/>
                <a:gd name="T10" fmla="*/ 50 w 84"/>
                <a:gd name="T11" fmla="*/ 22 h 186"/>
                <a:gd name="T12" fmla="*/ 38 w 84"/>
                <a:gd name="T13" fmla="*/ 30 h 186"/>
                <a:gd name="T14" fmla="*/ 34 w 84"/>
                <a:gd name="T15" fmla="*/ 32 h 186"/>
                <a:gd name="T16" fmla="*/ 2 w 84"/>
                <a:gd name="T17" fmla="*/ 116 h 186"/>
                <a:gd name="T18" fmla="*/ 0 w 84"/>
                <a:gd name="T19" fmla="*/ 148 h 186"/>
                <a:gd name="T20" fmla="*/ 2 w 84"/>
                <a:gd name="T21" fmla="*/ 148 h 186"/>
                <a:gd name="T22" fmla="*/ 6 w 84"/>
                <a:gd name="T23" fmla="*/ 150 h 186"/>
                <a:gd name="T24" fmla="*/ 4 w 84"/>
                <a:gd name="T25" fmla="*/ 158 h 186"/>
                <a:gd name="T26" fmla="*/ 4 w 84"/>
                <a:gd name="T27" fmla="*/ 168 h 186"/>
                <a:gd name="T28" fmla="*/ 6 w 84"/>
                <a:gd name="T29" fmla="*/ 176 h 186"/>
                <a:gd name="T30" fmla="*/ 14 w 84"/>
                <a:gd name="T31" fmla="*/ 178 h 186"/>
                <a:gd name="T32" fmla="*/ 24 w 84"/>
                <a:gd name="T33" fmla="*/ 180 h 186"/>
                <a:gd name="T34" fmla="*/ 28 w 84"/>
                <a:gd name="T35" fmla="*/ 184 h 186"/>
                <a:gd name="T36" fmla="*/ 40 w 84"/>
                <a:gd name="T37" fmla="*/ 186 h 186"/>
                <a:gd name="T38" fmla="*/ 44 w 84"/>
                <a:gd name="T39" fmla="*/ 184 h 186"/>
                <a:gd name="T40" fmla="*/ 48 w 84"/>
                <a:gd name="T41" fmla="*/ 180 h 186"/>
                <a:gd name="T42" fmla="*/ 48 w 84"/>
                <a:gd name="T43" fmla="*/ 174 h 186"/>
                <a:gd name="T44" fmla="*/ 44 w 84"/>
                <a:gd name="T45" fmla="*/ 170 h 186"/>
                <a:gd name="T46" fmla="*/ 40 w 84"/>
                <a:gd name="T47" fmla="*/ 170 h 186"/>
                <a:gd name="T48" fmla="*/ 30 w 84"/>
                <a:gd name="T49" fmla="*/ 154 h 186"/>
                <a:gd name="T50" fmla="*/ 26 w 84"/>
                <a:gd name="T51" fmla="*/ 128 h 186"/>
                <a:gd name="T52" fmla="*/ 34 w 84"/>
                <a:gd name="T53" fmla="*/ 100 h 186"/>
                <a:gd name="T54" fmla="*/ 32 w 84"/>
                <a:gd name="T55" fmla="*/ 96 h 186"/>
                <a:gd name="T56" fmla="*/ 34 w 84"/>
                <a:gd name="T57" fmla="*/ 86 h 186"/>
                <a:gd name="T58" fmla="*/ 40 w 84"/>
                <a:gd name="T59" fmla="*/ 76 h 186"/>
                <a:gd name="T60" fmla="*/ 56 w 84"/>
                <a:gd name="T61" fmla="*/ 50 h 186"/>
                <a:gd name="T62" fmla="*/ 84 w 84"/>
                <a:gd name="T63" fmla="*/ 2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186">
                  <a:moveTo>
                    <a:pt x="76" y="8"/>
                  </a:moveTo>
                  <a:lnTo>
                    <a:pt x="76" y="8"/>
                  </a:lnTo>
                  <a:lnTo>
                    <a:pt x="76" y="6"/>
                  </a:lnTo>
                  <a:lnTo>
                    <a:pt x="74" y="4"/>
                  </a:lnTo>
                  <a:lnTo>
                    <a:pt x="74" y="2"/>
                  </a:lnTo>
                  <a:lnTo>
                    <a:pt x="74" y="0"/>
                  </a:lnTo>
                  <a:lnTo>
                    <a:pt x="72" y="0"/>
                  </a:lnTo>
                  <a:lnTo>
                    <a:pt x="70" y="0"/>
                  </a:lnTo>
                  <a:lnTo>
                    <a:pt x="66" y="2"/>
                  </a:lnTo>
                  <a:lnTo>
                    <a:pt x="64" y="8"/>
                  </a:lnTo>
                  <a:lnTo>
                    <a:pt x="56" y="16"/>
                  </a:lnTo>
                  <a:lnTo>
                    <a:pt x="50" y="22"/>
                  </a:lnTo>
                  <a:lnTo>
                    <a:pt x="44" y="28"/>
                  </a:lnTo>
                  <a:lnTo>
                    <a:pt x="38" y="30"/>
                  </a:lnTo>
                  <a:lnTo>
                    <a:pt x="36" y="32"/>
                  </a:lnTo>
                  <a:lnTo>
                    <a:pt x="34" y="32"/>
                  </a:lnTo>
                  <a:lnTo>
                    <a:pt x="8" y="88"/>
                  </a:lnTo>
                  <a:lnTo>
                    <a:pt x="2" y="116"/>
                  </a:lnTo>
                  <a:lnTo>
                    <a:pt x="2" y="124"/>
                  </a:lnTo>
                  <a:lnTo>
                    <a:pt x="0" y="148"/>
                  </a:lnTo>
                  <a:lnTo>
                    <a:pt x="2" y="148"/>
                  </a:lnTo>
                  <a:lnTo>
                    <a:pt x="2" y="148"/>
                  </a:lnTo>
                  <a:lnTo>
                    <a:pt x="4" y="148"/>
                  </a:lnTo>
                  <a:lnTo>
                    <a:pt x="6" y="150"/>
                  </a:lnTo>
                  <a:lnTo>
                    <a:pt x="6" y="154"/>
                  </a:lnTo>
                  <a:lnTo>
                    <a:pt x="4" y="158"/>
                  </a:lnTo>
                  <a:lnTo>
                    <a:pt x="4" y="162"/>
                  </a:lnTo>
                  <a:lnTo>
                    <a:pt x="4" y="168"/>
                  </a:lnTo>
                  <a:lnTo>
                    <a:pt x="4" y="172"/>
                  </a:lnTo>
                  <a:lnTo>
                    <a:pt x="6" y="176"/>
                  </a:lnTo>
                  <a:lnTo>
                    <a:pt x="8" y="178"/>
                  </a:lnTo>
                  <a:lnTo>
                    <a:pt x="14" y="178"/>
                  </a:lnTo>
                  <a:lnTo>
                    <a:pt x="20" y="178"/>
                  </a:lnTo>
                  <a:lnTo>
                    <a:pt x="24" y="180"/>
                  </a:lnTo>
                  <a:lnTo>
                    <a:pt x="26" y="182"/>
                  </a:lnTo>
                  <a:lnTo>
                    <a:pt x="28" y="184"/>
                  </a:lnTo>
                  <a:lnTo>
                    <a:pt x="28" y="184"/>
                  </a:lnTo>
                  <a:lnTo>
                    <a:pt x="40" y="186"/>
                  </a:lnTo>
                  <a:lnTo>
                    <a:pt x="42" y="186"/>
                  </a:lnTo>
                  <a:lnTo>
                    <a:pt x="44" y="184"/>
                  </a:lnTo>
                  <a:lnTo>
                    <a:pt x="46" y="184"/>
                  </a:lnTo>
                  <a:lnTo>
                    <a:pt x="48" y="180"/>
                  </a:lnTo>
                  <a:lnTo>
                    <a:pt x="50" y="178"/>
                  </a:lnTo>
                  <a:lnTo>
                    <a:pt x="48" y="174"/>
                  </a:lnTo>
                  <a:lnTo>
                    <a:pt x="46" y="172"/>
                  </a:lnTo>
                  <a:lnTo>
                    <a:pt x="44" y="170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30" y="158"/>
                  </a:lnTo>
                  <a:lnTo>
                    <a:pt x="30" y="154"/>
                  </a:lnTo>
                  <a:lnTo>
                    <a:pt x="26" y="142"/>
                  </a:lnTo>
                  <a:lnTo>
                    <a:pt x="26" y="128"/>
                  </a:lnTo>
                  <a:lnTo>
                    <a:pt x="26" y="112"/>
                  </a:lnTo>
                  <a:lnTo>
                    <a:pt x="34" y="100"/>
                  </a:lnTo>
                  <a:lnTo>
                    <a:pt x="34" y="98"/>
                  </a:lnTo>
                  <a:lnTo>
                    <a:pt x="32" y="96"/>
                  </a:lnTo>
                  <a:lnTo>
                    <a:pt x="32" y="92"/>
                  </a:lnTo>
                  <a:lnTo>
                    <a:pt x="34" y="86"/>
                  </a:lnTo>
                  <a:lnTo>
                    <a:pt x="36" y="82"/>
                  </a:lnTo>
                  <a:lnTo>
                    <a:pt x="40" y="76"/>
                  </a:lnTo>
                  <a:lnTo>
                    <a:pt x="48" y="66"/>
                  </a:lnTo>
                  <a:lnTo>
                    <a:pt x="56" y="50"/>
                  </a:lnTo>
                  <a:lnTo>
                    <a:pt x="66" y="36"/>
                  </a:lnTo>
                  <a:lnTo>
                    <a:pt x="84" y="22"/>
                  </a:lnTo>
                  <a:lnTo>
                    <a:pt x="76" y="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9" name="Freeform 376">
              <a:extLst>
                <a:ext uri="{FF2B5EF4-FFF2-40B4-BE49-F238E27FC236}">
                  <a16:creationId xmlns:a16="http://schemas.microsoft.com/office/drawing/2014/main" id="{2887F897-274B-4525-B4FA-55D1B654590A}"/>
                </a:ext>
              </a:extLst>
            </p:cNvPr>
            <p:cNvSpPr/>
            <p:nvPr/>
          </p:nvSpPr>
          <p:spPr bwMode="gray">
            <a:xfrm>
              <a:off x="1842318" y="1675434"/>
              <a:ext cx="203654" cy="129510"/>
            </a:xfrm>
            <a:custGeom>
              <a:avLst/>
              <a:gdLst>
                <a:gd name="T0" fmla="*/ 26 w 110"/>
                <a:gd name="T1" fmla="*/ 10 h 70"/>
                <a:gd name="T2" fmla="*/ 26 w 110"/>
                <a:gd name="T3" fmla="*/ 10 h 70"/>
                <a:gd name="T4" fmla="*/ 26 w 110"/>
                <a:gd name="T5" fmla="*/ 12 h 70"/>
                <a:gd name="T6" fmla="*/ 24 w 110"/>
                <a:gd name="T7" fmla="*/ 16 h 70"/>
                <a:gd name="T8" fmla="*/ 22 w 110"/>
                <a:gd name="T9" fmla="*/ 18 h 70"/>
                <a:gd name="T10" fmla="*/ 20 w 110"/>
                <a:gd name="T11" fmla="*/ 20 h 70"/>
                <a:gd name="T12" fmla="*/ 14 w 110"/>
                <a:gd name="T13" fmla="*/ 22 h 70"/>
                <a:gd name="T14" fmla="*/ 10 w 110"/>
                <a:gd name="T15" fmla="*/ 24 h 70"/>
                <a:gd name="T16" fmla="*/ 4 w 110"/>
                <a:gd name="T17" fmla="*/ 24 h 70"/>
                <a:gd name="T18" fmla="*/ 2 w 110"/>
                <a:gd name="T19" fmla="*/ 28 h 70"/>
                <a:gd name="T20" fmla="*/ 0 w 110"/>
                <a:gd name="T21" fmla="*/ 30 h 70"/>
                <a:gd name="T22" fmla="*/ 0 w 110"/>
                <a:gd name="T23" fmla="*/ 32 h 70"/>
                <a:gd name="T24" fmla="*/ 2 w 110"/>
                <a:gd name="T25" fmla="*/ 34 h 70"/>
                <a:gd name="T26" fmla="*/ 8 w 110"/>
                <a:gd name="T27" fmla="*/ 38 h 70"/>
                <a:gd name="T28" fmla="*/ 22 w 110"/>
                <a:gd name="T29" fmla="*/ 42 h 70"/>
                <a:gd name="T30" fmla="*/ 34 w 110"/>
                <a:gd name="T31" fmla="*/ 44 h 70"/>
                <a:gd name="T32" fmla="*/ 46 w 110"/>
                <a:gd name="T33" fmla="*/ 44 h 70"/>
                <a:gd name="T34" fmla="*/ 50 w 110"/>
                <a:gd name="T35" fmla="*/ 44 h 70"/>
                <a:gd name="T36" fmla="*/ 68 w 110"/>
                <a:gd name="T37" fmla="*/ 70 h 70"/>
                <a:gd name="T38" fmla="*/ 86 w 110"/>
                <a:gd name="T39" fmla="*/ 56 h 70"/>
                <a:gd name="T40" fmla="*/ 88 w 110"/>
                <a:gd name="T41" fmla="*/ 44 h 70"/>
                <a:gd name="T42" fmla="*/ 88 w 110"/>
                <a:gd name="T43" fmla="*/ 44 h 70"/>
                <a:gd name="T44" fmla="*/ 92 w 110"/>
                <a:gd name="T45" fmla="*/ 42 h 70"/>
                <a:gd name="T46" fmla="*/ 96 w 110"/>
                <a:gd name="T47" fmla="*/ 40 h 70"/>
                <a:gd name="T48" fmla="*/ 100 w 110"/>
                <a:gd name="T49" fmla="*/ 36 h 70"/>
                <a:gd name="T50" fmla="*/ 104 w 110"/>
                <a:gd name="T51" fmla="*/ 32 h 70"/>
                <a:gd name="T52" fmla="*/ 108 w 110"/>
                <a:gd name="T53" fmla="*/ 28 h 70"/>
                <a:gd name="T54" fmla="*/ 110 w 110"/>
                <a:gd name="T55" fmla="*/ 22 h 70"/>
                <a:gd name="T56" fmla="*/ 110 w 110"/>
                <a:gd name="T57" fmla="*/ 18 h 70"/>
                <a:gd name="T58" fmla="*/ 110 w 110"/>
                <a:gd name="T59" fmla="*/ 16 h 70"/>
                <a:gd name="T60" fmla="*/ 108 w 110"/>
                <a:gd name="T61" fmla="*/ 16 h 70"/>
                <a:gd name="T62" fmla="*/ 106 w 110"/>
                <a:gd name="T63" fmla="*/ 16 h 70"/>
                <a:gd name="T64" fmla="*/ 104 w 110"/>
                <a:gd name="T65" fmla="*/ 18 h 70"/>
                <a:gd name="T66" fmla="*/ 102 w 110"/>
                <a:gd name="T67" fmla="*/ 18 h 70"/>
                <a:gd name="T68" fmla="*/ 100 w 110"/>
                <a:gd name="T69" fmla="*/ 20 h 70"/>
                <a:gd name="T70" fmla="*/ 98 w 110"/>
                <a:gd name="T71" fmla="*/ 22 h 70"/>
                <a:gd name="T72" fmla="*/ 98 w 110"/>
                <a:gd name="T73" fmla="*/ 22 h 70"/>
                <a:gd name="T74" fmla="*/ 80 w 110"/>
                <a:gd name="T75" fmla="*/ 32 h 70"/>
                <a:gd name="T76" fmla="*/ 62 w 110"/>
                <a:gd name="T77" fmla="*/ 30 h 70"/>
                <a:gd name="T78" fmla="*/ 60 w 110"/>
                <a:gd name="T79" fmla="*/ 28 h 70"/>
                <a:gd name="T80" fmla="*/ 58 w 110"/>
                <a:gd name="T81" fmla="*/ 28 h 70"/>
                <a:gd name="T82" fmla="*/ 56 w 110"/>
                <a:gd name="T83" fmla="*/ 24 h 70"/>
                <a:gd name="T84" fmla="*/ 56 w 110"/>
                <a:gd name="T85" fmla="*/ 22 h 70"/>
                <a:gd name="T86" fmla="*/ 56 w 110"/>
                <a:gd name="T87" fmla="*/ 18 h 70"/>
                <a:gd name="T88" fmla="*/ 58 w 110"/>
                <a:gd name="T89" fmla="*/ 14 h 70"/>
                <a:gd name="T90" fmla="*/ 62 w 110"/>
                <a:gd name="T91" fmla="*/ 10 h 70"/>
                <a:gd name="T92" fmla="*/ 64 w 110"/>
                <a:gd name="T93" fmla="*/ 6 h 70"/>
                <a:gd name="T94" fmla="*/ 66 w 110"/>
                <a:gd name="T95" fmla="*/ 4 h 70"/>
                <a:gd name="T96" fmla="*/ 66 w 110"/>
                <a:gd name="T97" fmla="*/ 4 h 70"/>
                <a:gd name="T98" fmla="*/ 62 w 110"/>
                <a:gd name="T99" fmla="*/ 2 h 70"/>
                <a:gd name="T100" fmla="*/ 54 w 110"/>
                <a:gd name="T101" fmla="*/ 2 h 70"/>
                <a:gd name="T102" fmla="*/ 44 w 110"/>
                <a:gd name="T103" fmla="*/ 0 h 70"/>
                <a:gd name="T104" fmla="*/ 34 w 110"/>
                <a:gd name="T105" fmla="*/ 4 h 70"/>
                <a:gd name="T106" fmla="*/ 26 w 110"/>
                <a:gd name="T107" fmla="*/ 1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70">
                  <a:moveTo>
                    <a:pt x="26" y="10"/>
                  </a:moveTo>
                  <a:lnTo>
                    <a:pt x="26" y="10"/>
                  </a:lnTo>
                  <a:lnTo>
                    <a:pt x="26" y="12"/>
                  </a:lnTo>
                  <a:lnTo>
                    <a:pt x="24" y="16"/>
                  </a:lnTo>
                  <a:lnTo>
                    <a:pt x="22" y="18"/>
                  </a:lnTo>
                  <a:lnTo>
                    <a:pt x="20" y="20"/>
                  </a:lnTo>
                  <a:lnTo>
                    <a:pt x="14" y="22"/>
                  </a:lnTo>
                  <a:lnTo>
                    <a:pt x="10" y="24"/>
                  </a:lnTo>
                  <a:lnTo>
                    <a:pt x="4" y="24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2" y="34"/>
                  </a:lnTo>
                  <a:lnTo>
                    <a:pt x="8" y="38"/>
                  </a:lnTo>
                  <a:lnTo>
                    <a:pt x="22" y="42"/>
                  </a:lnTo>
                  <a:lnTo>
                    <a:pt x="34" y="44"/>
                  </a:lnTo>
                  <a:lnTo>
                    <a:pt x="46" y="44"/>
                  </a:lnTo>
                  <a:lnTo>
                    <a:pt x="50" y="44"/>
                  </a:lnTo>
                  <a:lnTo>
                    <a:pt x="68" y="70"/>
                  </a:lnTo>
                  <a:lnTo>
                    <a:pt x="86" y="56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92" y="42"/>
                  </a:lnTo>
                  <a:lnTo>
                    <a:pt x="96" y="40"/>
                  </a:lnTo>
                  <a:lnTo>
                    <a:pt x="100" y="36"/>
                  </a:lnTo>
                  <a:lnTo>
                    <a:pt x="104" y="32"/>
                  </a:lnTo>
                  <a:lnTo>
                    <a:pt x="108" y="28"/>
                  </a:lnTo>
                  <a:lnTo>
                    <a:pt x="110" y="22"/>
                  </a:lnTo>
                  <a:lnTo>
                    <a:pt x="110" y="18"/>
                  </a:lnTo>
                  <a:lnTo>
                    <a:pt x="110" y="16"/>
                  </a:lnTo>
                  <a:lnTo>
                    <a:pt x="108" y="16"/>
                  </a:lnTo>
                  <a:lnTo>
                    <a:pt x="106" y="16"/>
                  </a:lnTo>
                  <a:lnTo>
                    <a:pt x="104" y="18"/>
                  </a:lnTo>
                  <a:lnTo>
                    <a:pt x="102" y="18"/>
                  </a:lnTo>
                  <a:lnTo>
                    <a:pt x="100" y="20"/>
                  </a:lnTo>
                  <a:lnTo>
                    <a:pt x="98" y="22"/>
                  </a:lnTo>
                  <a:lnTo>
                    <a:pt x="98" y="22"/>
                  </a:lnTo>
                  <a:lnTo>
                    <a:pt x="80" y="32"/>
                  </a:lnTo>
                  <a:lnTo>
                    <a:pt x="62" y="30"/>
                  </a:lnTo>
                  <a:lnTo>
                    <a:pt x="60" y="28"/>
                  </a:lnTo>
                  <a:lnTo>
                    <a:pt x="58" y="28"/>
                  </a:lnTo>
                  <a:lnTo>
                    <a:pt x="56" y="24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58" y="14"/>
                  </a:lnTo>
                  <a:lnTo>
                    <a:pt x="62" y="10"/>
                  </a:lnTo>
                  <a:lnTo>
                    <a:pt x="64" y="6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2" y="2"/>
                  </a:lnTo>
                  <a:lnTo>
                    <a:pt x="54" y="2"/>
                  </a:lnTo>
                  <a:lnTo>
                    <a:pt x="44" y="0"/>
                  </a:lnTo>
                  <a:lnTo>
                    <a:pt x="34" y="4"/>
                  </a:lnTo>
                  <a:lnTo>
                    <a:pt x="26" y="1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0" name="Freeform 377">
              <a:extLst>
                <a:ext uri="{FF2B5EF4-FFF2-40B4-BE49-F238E27FC236}">
                  <a16:creationId xmlns:a16="http://schemas.microsoft.com/office/drawing/2014/main" id="{B29934FD-ADE8-4904-A726-83B045AB9028}"/>
                </a:ext>
              </a:extLst>
            </p:cNvPr>
            <p:cNvSpPr/>
            <p:nvPr/>
          </p:nvSpPr>
          <p:spPr bwMode="gray">
            <a:xfrm>
              <a:off x="1157301" y="1705037"/>
              <a:ext cx="203654" cy="407033"/>
            </a:xfrm>
            <a:custGeom>
              <a:avLst/>
              <a:gdLst>
                <a:gd name="T0" fmla="*/ 44 w 110"/>
                <a:gd name="T1" fmla="*/ 20 h 220"/>
                <a:gd name="T2" fmla="*/ 40 w 110"/>
                <a:gd name="T3" fmla="*/ 20 h 220"/>
                <a:gd name="T4" fmla="*/ 36 w 110"/>
                <a:gd name="T5" fmla="*/ 20 h 220"/>
                <a:gd name="T6" fmla="*/ 34 w 110"/>
                <a:gd name="T7" fmla="*/ 26 h 220"/>
                <a:gd name="T8" fmla="*/ 32 w 110"/>
                <a:gd name="T9" fmla="*/ 32 h 220"/>
                <a:gd name="T10" fmla="*/ 28 w 110"/>
                <a:gd name="T11" fmla="*/ 34 h 220"/>
                <a:gd name="T12" fmla="*/ 24 w 110"/>
                <a:gd name="T13" fmla="*/ 34 h 220"/>
                <a:gd name="T14" fmla="*/ 24 w 110"/>
                <a:gd name="T15" fmla="*/ 34 h 220"/>
                <a:gd name="T16" fmla="*/ 20 w 110"/>
                <a:gd name="T17" fmla="*/ 26 h 220"/>
                <a:gd name="T18" fmla="*/ 12 w 110"/>
                <a:gd name="T19" fmla="*/ 18 h 220"/>
                <a:gd name="T20" fmla="*/ 2 w 110"/>
                <a:gd name="T21" fmla="*/ 16 h 220"/>
                <a:gd name="T22" fmla="*/ 0 w 110"/>
                <a:gd name="T23" fmla="*/ 60 h 220"/>
                <a:gd name="T24" fmla="*/ 4 w 110"/>
                <a:gd name="T25" fmla="*/ 72 h 220"/>
                <a:gd name="T26" fmla="*/ 14 w 110"/>
                <a:gd name="T27" fmla="*/ 94 h 220"/>
                <a:gd name="T28" fmla="*/ 42 w 110"/>
                <a:gd name="T29" fmla="*/ 106 h 220"/>
                <a:gd name="T30" fmla="*/ 58 w 110"/>
                <a:gd name="T31" fmla="*/ 94 h 220"/>
                <a:gd name="T32" fmla="*/ 60 w 110"/>
                <a:gd name="T33" fmla="*/ 96 h 220"/>
                <a:gd name="T34" fmla="*/ 66 w 110"/>
                <a:gd name="T35" fmla="*/ 100 h 220"/>
                <a:gd name="T36" fmla="*/ 68 w 110"/>
                <a:gd name="T37" fmla="*/ 106 h 220"/>
                <a:gd name="T38" fmla="*/ 62 w 110"/>
                <a:gd name="T39" fmla="*/ 114 h 220"/>
                <a:gd name="T40" fmla="*/ 46 w 110"/>
                <a:gd name="T41" fmla="*/ 126 h 220"/>
                <a:gd name="T42" fmla="*/ 38 w 110"/>
                <a:gd name="T43" fmla="*/ 130 h 220"/>
                <a:gd name="T44" fmla="*/ 36 w 110"/>
                <a:gd name="T45" fmla="*/ 144 h 220"/>
                <a:gd name="T46" fmla="*/ 36 w 110"/>
                <a:gd name="T47" fmla="*/ 166 h 220"/>
                <a:gd name="T48" fmla="*/ 38 w 110"/>
                <a:gd name="T49" fmla="*/ 170 h 220"/>
                <a:gd name="T50" fmla="*/ 42 w 110"/>
                <a:gd name="T51" fmla="*/ 182 h 220"/>
                <a:gd name="T52" fmla="*/ 48 w 110"/>
                <a:gd name="T53" fmla="*/ 192 h 220"/>
                <a:gd name="T54" fmla="*/ 56 w 110"/>
                <a:gd name="T55" fmla="*/ 202 h 220"/>
                <a:gd name="T56" fmla="*/ 62 w 110"/>
                <a:gd name="T57" fmla="*/ 212 h 220"/>
                <a:gd name="T58" fmla="*/ 66 w 110"/>
                <a:gd name="T59" fmla="*/ 220 h 220"/>
                <a:gd name="T60" fmla="*/ 74 w 110"/>
                <a:gd name="T61" fmla="*/ 212 h 220"/>
                <a:gd name="T62" fmla="*/ 90 w 110"/>
                <a:gd name="T63" fmla="*/ 154 h 220"/>
                <a:gd name="T64" fmla="*/ 104 w 110"/>
                <a:gd name="T65" fmla="*/ 98 h 220"/>
                <a:gd name="T66" fmla="*/ 108 w 110"/>
                <a:gd name="T67" fmla="*/ 88 h 220"/>
                <a:gd name="T68" fmla="*/ 108 w 110"/>
                <a:gd name="T69" fmla="*/ 66 h 220"/>
                <a:gd name="T70" fmla="*/ 102 w 110"/>
                <a:gd name="T71" fmla="*/ 22 h 220"/>
                <a:gd name="T72" fmla="*/ 70 w 110"/>
                <a:gd name="T73" fmla="*/ 2 h 220"/>
                <a:gd name="T74" fmla="*/ 64 w 110"/>
                <a:gd name="T75" fmla="*/ 4 h 220"/>
                <a:gd name="T76" fmla="*/ 58 w 110"/>
                <a:gd name="T77" fmla="*/ 8 h 220"/>
                <a:gd name="T78" fmla="*/ 58 w 110"/>
                <a:gd name="T79" fmla="*/ 14 h 220"/>
                <a:gd name="T80" fmla="*/ 56 w 110"/>
                <a:gd name="T81" fmla="*/ 24 h 220"/>
                <a:gd name="T82" fmla="*/ 54 w 110"/>
                <a:gd name="T83" fmla="*/ 30 h 220"/>
                <a:gd name="T84" fmla="*/ 44 w 110"/>
                <a:gd name="T85" fmla="*/ 2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220">
                  <a:moveTo>
                    <a:pt x="44" y="22"/>
                  </a:moveTo>
                  <a:lnTo>
                    <a:pt x="44" y="20"/>
                  </a:lnTo>
                  <a:lnTo>
                    <a:pt x="42" y="20"/>
                  </a:lnTo>
                  <a:lnTo>
                    <a:pt x="40" y="20"/>
                  </a:lnTo>
                  <a:lnTo>
                    <a:pt x="38" y="20"/>
                  </a:lnTo>
                  <a:lnTo>
                    <a:pt x="36" y="20"/>
                  </a:lnTo>
                  <a:lnTo>
                    <a:pt x="34" y="22"/>
                  </a:lnTo>
                  <a:lnTo>
                    <a:pt x="34" y="26"/>
                  </a:lnTo>
                  <a:lnTo>
                    <a:pt x="34" y="28"/>
                  </a:lnTo>
                  <a:lnTo>
                    <a:pt x="32" y="32"/>
                  </a:lnTo>
                  <a:lnTo>
                    <a:pt x="32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2" y="30"/>
                  </a:lnTo>
                  <a:lnTo>
                    <a:pt x="20" y="26"/>
                  </a:lnTo>
                  <a:lnTo>
                    <a:pt x="16" y="22"/>
                  </a:lnTo>
                  <a:lnTo>
                    <a:pt x="12" y="18"/>
                  </a:lnTo>
                  <a:lnTo>
                    <a:pt x="8" y="16"/>
                  </a:lnTo>
                  <a:lnTo>
                    <a:pt x="2" y="16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4" y="72"/>
                  </a:lnTo>
                  <a:lnTo>
                    <a:pt x="8" y="84"/>
                  </a:lnTo>
                  <a:lnTo>
                    <a:pt x="14" y="94"/>
                  </a:lnTo>
                  <a:lnTo>
                    <a:pt x="28" y="114"/>
                  </a:lnTo>
                  <a:lnTo>
                    <a:pt x="42" y="106"/>
                  </a:lnTo>
                  <a:lnTo>
                    <a:pt x="44" y="94"/>
                  </a:lnTo>
                  <a:lnTo>
                    <a:pt x="58" y="94"/>
                  </a:lnTo>
                  <a:lnTo>
                    <a:pt x="58" y="96"/>
                  </a:lnTo>
                  <a:lnTo>
                    <a:pt x="60" y="96"/>
                  </a:lnTo>
                  <a:lnTo>
                    <a:pt x="64" y="98"/>
                  </a:lnTo>
                  <a:lnTo>
                    <a:pt x="66" y="100"/>
                  </a:lnTo>
                  <a:lnTo>
                    <a:pt x="68" y="104"/>
                  </a:lnTo>
                  <a:lnTo>
                    <a:pt x="68" y="106"/>
                  </a:lnTo>
                  <a:lnTo>
                    <a:pt x="66" y="110"/>
                  </a:lnTo>
                  <a:lnTo>
                    <a:pt x="62" y="114"/>
                  </a:lnTo>
                  <a:lnTo>
                    <a:pt x="54" y="122"/>
                  </a:lnTo>
                  <a:lnTo>
                    <a:pt x="46" y="126"/>
                  </a:lnTo>
                  <a:lnTo>
                    <a:pt x="40" y="128"/>
                  </a:lnTo>
                  <a:lnTo>
                    <a:pt x="38" y="130"/>
                  </a:lnTo>
                  <a:lnTo>
                    <a:pt x="36" y="132"/>
                  </a:lnTo>
                  <a:lnTo>
                    <a:pt x="36" y="144"/>
                  </a:lnTo>
                  <a:lnTo>
                    <a:pt x="46" y="152"/>
                  </a:lnTo>
                  <a:lnTo>
                    <a:pt x="36" y="166"/>
                  </a:lnTo>
                  <a:lnTo>
                    <a:pt x="36" y="166"/>
                  </a:lnTo>
                  <a:lnTo>
                    <a:pt x="38" y="170"/>
                  </a:lnTo>
                  <a:lnTo>
                    <a:pt x="40" y="176"/>
                  </a:lnTo>
                  <a:lnTo>
                    <a:pt x="42" y="182"/>
                  </a:lnTo>
                  <a:lnTo>
                    <a:pt x="44" y="188"/>
                  </a:lnTo>
                  <a:lnTo>
                    <a:pt x="48" y="192"/>
                  </a:lnTo>
                  <a:lnTo>
                    <a:pt x="52" y="196"/>
                  </a:lnTo>
                  <a:lnTo>
                    <a:pt x="56" y="202"/>
                  </a:lnTo>
                  <a:lnTo>
                    <a:pt x="58" y="208"/>
                  </a:lnTo>
                  <a:lnTo>
                    <a:pt x="62" y="212"/>
                  </a:lnTo>
                  <a:lnTo>
                    <a:pt x="64" y="216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74" y="212"/>
                  </a:lnTo>
                  <a:lnTo>
                    <a:pt x="84" y="172"/>
                  </a:lnTo>
                  <a:lnTo>
                    <a:pt x="90" y="154"/>
                  </a:lnTo>
                  <a:lnTo>
                    <a:pt x="94" y="132"/>
                  </a:lnTo>
                  <a:lnTo>
                    <a:pt x="104" y="98"/>
                  </a:lnTo>
                  <a:lnTo>
                    <a:pt x="106" y="96"/>
                  </a:lnTo>
                  <a:lnTo>
                    <a:pt x="108" y="88"/>
                  </a:lnTo>
                  <a:lnTo>
                    <a:pt x="110" y="76"/>
                  </a:lnTo>
                  <a:lnTo>
                    <a:pt x="108" y="66"/>
                  </a:lnTo>
                  <a:lnTo>
                    <a:pt x="98" y="46"/>
                  </a:lnTo>
                  <a:lnTo>
                    <a:pt x="102" y="22"/>
                  </a:lnTo>
                  <a:lnTo>
                    <a:pt x="70" y="0"/>
                  </a:lnTo>
                  <a:lnTo>
                    <a:pt x="70" y="2"/>
                  </a:lnTo>
                  <a:lnTo>
                    <a:pt x="66" y="2"/>
                  </a:lnTo>
                  <a:lnTo>
                    <a:pt x="64" y="4"/>
                  </a:lnTo>
                  <a:lnTo>
                    <a:pt x="60" y="6"/>
                  </a:lnTo>
                  <a:lnTo>
                    <a:pt x="58" y="8"/>
                  </a:lnTo>
                  <a:lnTo>
                    <a:pt x="58" y="10"/>
                  </a:lnTo>
                  <a:lnTo>
                    <a:pt x="58" y="14"/>
                  </a:lnTo>
                  <a:lnTo>
                    <a:pt x="58" y="18"/>
                  </a:lnTo>
                  <a:lnTo>
                    <a:pt x="56" y="24"/>
                  </a:lnTo>
                  <a:lnTo>
                    <a:pt x="56" y="26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44" y="2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1" name="Freeform 378">
              <a:extLst>
                <a:ext uri="{FF2B5EF4-FFF2-40B4-BE49-F238E27FC236}">
                  <a16:creationId xmlns:a16="http://schemas.microsoft.com/office/drawing/2014/main" id="{083E5A89-D420-4EE1-A905-33B1E703181A}"/>
                </a:ext>
              </a:extLst>
            </p:cNvPr>
            <p:cNvSpPr/>
            <p:nvPr/>
          </p:nvSpPr>
          <p:spPr bwMode="gray">
            <a:xfrm>
              <a:off x="1320224" y="1631031"/>
              <a:ext cx="225870" cy="173914"/>
            </a:xfrm>
            <a:custGeom>
              <a:avLst/>
              <a:gdLst>
                <a:gd name="T0" fmla="*/ 22 w 122"/>
                <a:gd name="T1" fmla="*/ 0 h 94"/>
                <a:gd name="T2" fmla="*/ 14 w 122"/>
                <a:gd name="T3" fmla="*/ 20 h 94"/>
                <a:gd name="T4" fmla="*/ 0 w 122"/>
                <a:gd name="T5" fmla="*/ 32 h 94"/>
                <a:gd name="T6" fmla="*/ 0 w 122"/>
                <a:gd name="T7" fmla="*/ 32 h 94"/>
                <a:gd name="T8" fmla="*/ 2 w 122"/>
                <a:gd name="T9" fmla="*/ 36 h 94"/>
                <a:gd name="T10" fmla="*/ 4 w 122"/>
                <a:gd name="T11" fmla="*/ 40 h 94"/>
                <a:gd name="T12" fmla="*/ 6 w 122"/>
                <a:gd name="T13" fmla="*/ 46 h 94"/>
                <a:gd name="T14" fmla="*/ 10 w 122"/>
                <a:gd name="T15" fmla="*/ 50 h 94"/>
                <a:gd name="T16" fmla="*/ 12 w 122"/>
                <a:gd name="T17" fmla="*/ 52 h 94"/>
                <a:gd name="T18" fmla="*/ 14 w 122"/>
                <a:gd name="T19" fmla="*/ 54 h 94"/>
                <a:gd name="T20" fmla="*/ 18 w 122"/>
                <a:gd name="T21" fmla="*/ 54 h 94"/>
                <a:gd name="T22" fmla="*/ 22 w 122"/>
                <a:gd name="T23" fmla="*/ 56 h 94"/>
                <a:gd name="T24" fmla="*/ 26 w 122"/>
                <a:gd name="T25" fmla="*/ 56 h 94"/>
                <a:gd name="T26" fmla="*/ 28 w 122"/>
                <a:gd name="T27" fmla="*/ 56 h 94"/>
                <a:gd name="T28" fmla="*/ 30 w 122"/>
                <a:gd name="T29" fmla="*/ 58 h 94"/>
                <a:gd name="T30" fmla="*/ 32 w 122"/>
                <a:gd name="T31" fmla="*/ 60 h 94"/>
                <a:gd name="T32" fmla="*/ 30 w 122"/>
                <a:gd name="T33" fmla="*/ 62 h 94"/>
                <a:gd name="T34" fmla="*/ 28 w 122"/>
                <a:gd name="T35" fmla="*/ 66 h 94"/>
                <a:gd name="T36" fmla="*/ 24 w 122"/>
                <a:gd name="T37" fmla="*/ 70 h 94"/>
                <a:gd name="T38" fmla="*/ 24 w 122"/>
                <a:gd name="T39" fmla="*/ 74 h 94"/>
                <a:gd name="T40" fmla="*/ 26 w 122"/>
                <a:gd name="T41" fmla="*/ 80 h 94"/>
                <a:gd name="T42" fmla="*/ 28 w 122"/>
                <a:gd name="T43" fmla="*/ 82 h 94"/>
                <a:gd name="T44" fmla="*/ 32 w 122"/>
                <a:gd name="T45" fmla="*/ 86 h 94"/>
                <a:gd name="T46" fmla="*/ 36 w 122"/>
                <a:gd name="T47" fmla="*/ 88 h 94"/>
                <a:gd name="T48" fmla="*/ 40 w 122"/>
                <a:gd name="T49" fmla="*/ 88 h 94"/>
                <a:gd name="T50" fmla="*/ 50 w 122"/>
                <a:gd name="T51" fmla="*/ 88 h 94"/>
                <a:gd name="T52" fmla="*/ 64 w 122"/>
                <a:gd name="T53" fmla="*/ 88 h 94"/>
                <a:gd name="T54" fmla="*/ 80 w 122"/>
                <a:gd name="T55" fmla="*/ 94 h 94"/>
                <a:gd name="T56" fmla="*/ 122 w 122"/>
                <a:gd name="T57" fmla="*/ 42 h 94"/>
                <a:gd name="T58" fmla="*/ 114 w 122"/>
                <a:gd name="T59" fmla="*/ 24 h 94"/>
                <a:gd name="T60" fmla="*/ 92 w 122"/>
                <a:gd name="T61" fmla="*/ 20 h 94"/>
                <a:gd name="T62" fmla="*/ 56 w 122"/>
                <a:gd name="T63" fmla="*/ 0 h 94"/>
                <a:gd name="T64" fmla="*/ 54 w 122"/>
                <a:gd name="T65" fmla="*/ 12 h 94"/>
                <a:gd name="T66" fmla="*/ 40 w 122"/>
                <a:gd name="T67" fmla="*/ 10 h 94"/>
                <a:gd name="T68" fmla="*/ 22 w 122"/>
                <a:gd name="T6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2" h="94">
                  <a:moveTo>
                    <a:pt x="22" y="0"/>
                  </a:moveTo>
                  <a:lnTo>
                    <a:pt x="14" y="2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4" y="40"/>
                  </a:lnTo>
                  <a:lnTo>
                    <a:pt x="6" y="46"/>
                  </a:lnTo>
                  <a:lnTo>
                    <a:pt x="10" y="50"/>
                  </a:lnTo>
                  <a:lnTo>
                    <a:pt x="12" y="52"/>
                  </a:lnTo>
                  <a:lnTo>
                    <a:pt x="14" y="54"/>
                  </a:lnTo>
                  <a:lnTo>
                    <a:pt x="18" y="54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28" y="56"/>
                  </a:lnTo>
                  <a:lnTo>
                    <a:pt x="30" y="58"/>
                  </a:lnTo>
                  <a:lnTo>
                    <a:pt x="32" y="60"/>
                  </a:lnTo>
                  <a:lnTo>
                    <a:pt x="30" y="62"/>
                  </a:lnTo>
                  <a:lnTo>
                    <a:pt x="28" y="66"/>
                  </a:lnTo>
                  <a:lnTo>
                    <a:pt x="24" y="70"/>
                  </a:lnTo>
                  <a:lnTo>
                    <a:pt x="24" y="74"/>
                  </a:lnTo>
                  <a:lnTo>
                    <a:pt x="26" y="80"/>
                  </a:lnTo>
                  <a:lnTo>
                    <a:pt x="28" y="82"/>
                  </a:lnTo>
                  <a:lnTo>
                    <a:pt x="32" y="86"/>
                  </a:lnTo>
                  <a:lnTo>
                    <a:pt x="36" y="88"/>
                  </a:lnTo>
                  <a:lnTo>
                    <a:pt x="40" y="88"/>
                  </a:lnTo>
                  <a:lnTo>
                    <a:pt x="50" y="88"/>
                  </a:lnTo>
                  <a:lnTo>
                    <a:pt x="64" y="88"/>
                  </a:lnTo>
                  <a:lnTo>
                    <a:pt x="80" y="94"/>
                  </a:lnTo>
                  <a:lnTo>
                    <a:pt x="122" y="42"/>
                  </a:lnTo>
                  <a:lnTo>
                    <a:pt x="114" y="24"/>
                  </a:lnTo>
                  <a:lnTo>
                    <a:pt x="92" y="20"/>
                  </a:lnTo>
                  <a:lnTo>
                    <a:pt x="56" y="0"/>
                  </a:lnTo>
                  <a:lnTo>
                    <a:pt x="54" y="12"/>
                  </a:lnTo>
                  <a:lnTo>
                    <a:pt x="40" y="10"/>
                  </a:lnTo>
                  <a:lnTo>
                    <a:pt x="22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2" name="Freeform 379">
              <a:extLst>
                <a:ext uri="{FF2B5EF4-FFF2-40B4-BE49-F238E27FC236}">
                  <a16:creationId xmlns:a16="http://schemas.microsoft.com/office/drawing/2014/main" id="{A8B17B25-F234-4117-B20C-5D85C3B8ADD6}"/>
                </a:ext>
              </a:extLst>
            </p:cNvPr>
            <p:cNvSpPr/>
            <p:nvPr/>
          </p:nvSpPr>
          <p:spPr bwMode="gray">
            <a:xfrm>
              <a:off x="1372063" y="1934455"/>
              <a:ext cx="85164" cy="85107"/>
            </a:xfrm>
            <a:custGeom>
              <a:avLst/>
              <a:gdLst>
                <a:gd name="T0" fmla="*/ 28 w 46"/>
                <a:gd name="T1" fmla="*/ 8 h 46"/>
                <a:gd name="T2" fmla="*/ 28 w 46"/>
                <a:gd name="T3" fmla="*/ 6 h 46"/>
                <a:gd name="T4" fmla="*/ 26 w 46"/>
                <a:gd name="T5" fmla="*/ 4 h 46"/>
                <a:gd name="T6" fmla="*/ 22 w 46"/>
                <a:gd name="T7" fmla="*/ 2 h 46"/>
                <a:gd name="T8" fmla="*/ 20 w 46"/>
                <a:gd name="T9" fmla="*/ 0 h 46"/>
                <a:gd name="T10" fmla="*/ 16 w 46"/>
                <a:gd name="T11" fmla="*/ 0 h 46"/>
                <a:gd name="T12" fmla="*/ 12 w 46"/>
                <a:gd name="T13" fmla="*/ 0 h 46"/>
                <a:gd name="T14" fmla="*/ 10 w 46"/>
                <a:gd name="T15" fmla="*/ 0 h 46"/>
                <a:gd name="T16" fmla="*/ 8 w 46"/>
                <a:gd name="T17" fmla="*/ 4 h 46"/>
                <a:gd name="T18" fmla="*/ 4 w 46"/>
                <a:gd name="T19" fmla="*/ 8 h 46"/>
                <a:gd name="T20" fmla="*/ 2 w 46"/>
                <a:gd name="T21" fmla="*/ 12 h 46"/>
                <a:gd name="T22" fmla="*/ 2 w 46"/>
                <a:gd name="T23" fmla="*/ 16 h 46"/>
                <a:gd name="T24" fmla="*/ 0 w 46"/>
                <a:gd name="T25" fmla="*/ 20 h 46"/>
                <a:gd name="T26" fmla="*/ 2 w 46"/>
                <a:gd name="T27" fmla="*/ 24 h 46"/>
                <a:gd name="T28" fmla="*/ 4 w 46"/>
                <a:gd name="T29" fmla="*/ 26 h 46"/>
                <a:gd name="T30" fmla="*/ 8 w 46"/>
                <a:gd name="T31" fmla="*/ 30 h 46"/>
                <a:gd name="T32" fmla="*/ 12 w 46"/>
                <a:gd name="T33" fmla="*/ 34 h 46"/>
                <a:gd name="T34" fmla="*/ 16 w 46"/>
                <a:gd name="T35" fmla="*/ 36 h 46"/>
                <a:gd name="T36" fmla="*/ 20 w 46"/>
                <a:gd name="T37" fmla="*/ 40 h 46"/>
                <a:gd name="T38" fmla="*/ 24 w 46"/>
                <a:gd name="T39" fmla="*/ 42 h 46"/>
                <a:gd name="T40" fmla="*/ 28 w 46"/>
                <a:gd name="T41" fmla="*/ 44 h 46"/>
                <a:gd name="T42" fmla="*/ 28 w 46"/>
                <a:gd name="T43" fmla="*/ 46 h 46"/>
                <a:gd name="T44" fmla="*/ 28 w 46"/>
                <a:gd name="T45" fmla="*/ 44 h 46"/>
                <a:gd name="T46" fmla="*/ 32 w 46"/>
                <a:gd name="T47" fmla="*/ 44 h 46"/>
                <a:gd name="T48" fmla="*/ 36 w 46"/>
                <a:gd name="T49" fmla="*/ 40 h 46"/>
                <a:gd name="T50" fmla="*/ 40 w 46"/>
                <a:gd name="T51" fmla="*/ 38 h 46"/>
                <a:gd name="T52" fmla="*/ 42 w 46"/>
                <a:gd name="T53" fmla="*/ 34 h 46"/>
                <a:gd name="T54" fmla="*/ 46 w 46"/>
                <a:gd name="T55" fmla="*/ 32 h 46"/>
                <a:gd name="T56" fmla="*/ 46 w 46"/>
                <a:gd name="T57" fmla="*/ 28 h 46"/>
                <a:gd name="T58" fmla="*/ 46 w 46"/>
                <a:gd name="T59" fmla="*/ 24 h 46"/>
                <a:gd name="T60" fmla="*/ 42 w 46"/>
                <a:gd name="T61" fmla="*/ 20 h 46"/>
                <a:gd name="T62" fmla="*/ 38 w 46"/>
                <a:gd name="T63" fmla="*/ 16 h 46"/>
                <a:gd name="T64" fmla="*/ 34 w 46"/>
                <a:gd name="T65" fmla="*/ 12 h 46"/>
                <a:gd name="T66" fmla="*/ 32 w 46"/>
                <a:gd name="T67" fmla="*/ 10 h 46"/>
                <a:gd name="T68" fmla="*/ 28 w 46"/>
                <a:gd name="T69" fmla="*/ 8 h 46"/>
                <a:gd name="T70" fmla="*/ 28 w 46"/>
                <a:gd name="T71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" h="46">
                  <a:moveTo>
                    <a:pt x="28" y="8"/>
                  </a:moveTo>
                  <a:lnTo>
                    <a:pt x="28" y="6"/>
                  </a:lnTo>
                  <a:lnTo>
                    <a:pt x="26" y="4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4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8" y="30"/>
                  </a:lnTo>
                  <a:lnTo>
                    <a:pt x="12" y="34"/>
                  </a:lnTo>
                  <a:lnTo>
                    <a:pt x="16" y="36"/>
                  </a:lnTo>
                  <a:lnTo>
                    <a:pt x="20" y="40"/>
                  </a:lnTo>
                  <a:lnTo>
                    <a:pt x="24" y="42"/>
                  </a:lnTo>
                  <a:lnTo>
                    <a:pt x="28" y="44"/>
                  </a:lnTo>
                  <a:lnTo>
                    <a:pt x="28" y="46"/>
                  </a:lnTo>
                  <a:lnTo>
                    <a:pt x="28" y="44"/>
                  </a:lnTo>
                  <a:lnTo>
                    <a:pt x="32" y="44"/>
                  </a:lnTo>
                  <a:lnTo>
                    <a:pt x="36" y="40"/>
                  </a:lnTo>
                  <a:lnTo>
                    <a:pt x="40" y="38"/>
                  </a:lnTo>
                  <a:lnTo>
                    <a:pt x="42" y="34"/>
                  </a:lnTo>
                  <a:lnTo>
                    <a:pt x="46" y="32"/>
                  </a:lnTo>
                  <a:lnTo>
                    <a:pt x="46" y="28"/>
                  </a:lnTo>
                  <a:lnTo>
                    <a:pt x="46" y="24"/>
                  </a:lnTo>
                  <a:lnTo>
                    <a:pt x="42" y="20"/>
                  </a:lnTo>
                  <a:lnTo>
                    <a:pt x="38" y="16"/>
                  </a:lnTo>
                  <a:lnTo>
                    <a:pt x="34" y="12"/>
                  </a:lnTo>
                  <a:lnTo>
                    <a:pt x="32" y="10"/>
                  </a:lnTo>
                  <a:lnTo>
                    <a:pt x="28" y="8"/>
                  </a:lnTo>
                  <a:lnTo>
                    <a:pt x="28" y="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3" name="Freeform 380">
              <a:extLst>
                <a:ext uri="{FF2B5EF4-FFF2-40B4-BE49-F238E27FC236}">
                  <a16:creationId xmlns:a16="http://schemas.microsoft.com/office/drawing/2014/main" id="{171CC632-5F83-4D90-96C3-ABC37FFCE18B}"/>
                </a:ext>
              </a:extLst>
            </p:cNvPr>
            <p:cNvSpPr/>
            <p:nvPr/>
          </p:nvSpPr>
          <p:spPr bwMode="gray">
            <a:xfrm>
              <a:off x="4101021" y="3155554"/>
              <a:ext cx="59245" cy="303425"/>
            </a:xfrm>
            <a:custGeom>
              <a:avLst/>
              <a:gdLst>
                <a:gd name="T0" fmla="*/ 26 w 32"/>
                <a:gd name="T1" fmla="*/ 8 h 164"/>
                <a:gd name="T2" fmla="*/ 26 w 32"/>
                <a:gd name="T3" fmla="*/ 6 h 164"/>
                <a:gd name="T4" fmla="*/ 24 w 32"/>
                <a:gd name="T5" fmla="*/ 6 h 164"/>
                <a:gd name="T6" fmla="*/ 22 w 32"/>
                <a:gd name="T7" fmla="*/ 2 h 164"/>
                <a:gd name="T8" fmla="*/ 20 w 32"/>
                <a:gd name="T9" fmla="*/ 2 h 164"/>
                <a:gd name="T10" fmla="*/ 18 w 32"/>
                <a:gd name="T11" fmla="*/ 0 h 164"/>
                <a:gd name="T12" fmla="*/ 16 w 32"/>
                <a:gd name="T13" fmla="*/ 2 h 164"/>
                <a:gd name="T14" fmla="*/ 14 w 32"/>
                <a:gd name="T15" fmla="*/ 6 h 164"/>
                <a:gd name="T16" fmla="*/ 12 w 32"/>
                <a:gd name="T17" fmla="*/ 10 h 164"/>
                <a:gd name="T18" fmla="*/ 10 w 32"/>
                <a:gd name="T19" fmla="*/ 14 h 164"/>
                <a:gd name="T20" fmla="*/ 8 w 32"/>
                <a:gd name="T21" fmla="*/ 18 h 164"/>
                <a:gd name="T22" fmla="*/ 8 w 32"/>
                <a:gd name="T23" fmla="*/ 22 h 164"/>
                <a:gd name="T24" fmla="*/ 8 w 32"/>
                <a:gd name="T25" fmla="*/ 22 h 164"/>
                <a:gd name="T26" fmla="*/ 2 w 32"/>
                <a:gd name="T27" fmla="*/ 42 h 164"/>
                <a:gd name="T28" fmla="*/ 2 w 32"/>
                <a:gd name="T29" fmla="*/ 44 h 164"/>
                <a:gd name="T30" fmla="*/ 2 w 32"/>
                <a:gd name="T31" fmla="*/ 46 h 164"/>
                <a:gd name="T32" fmla="*/ 4 w 32"/>
                <a:gd name="T33" fmla="*/ 52 h 164"/>
                <a:gd name="T34" fmla="*/ 4 w 32"/>
                <a:gd name="T35" fmla="*/ 56 h 164"/>
                <a:gd name="T36" fmla="*/ 6 w 32"/>
                <a:gd name="T37" fmla="*/ 60 h 164"/>
                <a:gd name="T38" fmla="*/ 6 w 32"/>
                <a:gd name="T39" fmla="*/ 66 h 164"/>
                <a:gd name="T40" fmla="*/ 8 w 32"/>
                <a:gd name="T41" fmla="*/ 82 h 164"/>
                <a:gd name="T42" fmla="*/ 6 w 32"/>
                <a:gd name="T43" fmla="*/ 100 h 164"/>
                <a:gd name="T44" fmla="*/ 6 w 32"/>
                <a:gd name="T45" fmla="*/ 118 h 164"/>
                <a:gd name="T46" fmla="*/ 6 w 32"/>
                <a:gd name="T47" fmla="*/ 132 h 164"/>
                <a:gd name="T48" fmla="*/ 6 w 32"/>
                <a:gd name="T49" fmla="*/ 140 h 164"/>
                <a:gd name="T50" fmla="*/ 6 w 32"/>
                <a:gd name="T51" fmla="*/ 142 h 164"/>
                <a:gd name="T52" fmla="*/ 4 w 32"/>
                <a:gd name="T53" fmla="*/ 146 h 164"/>
                <a:gd name="T54" fmla="*/ 2 w 32"/>
                <a:gd name="T55" fmla="*/ 150 h 164"/>
                <a:gd name="T56" fmla="*/ 0 w 32"/>
                <a:gd name="T57" fmla="*/ 156 h 164"/>
                <a:gd name="T58" fmla="*/ 0 w 32"/>
                <a:gd name="T59" fmla="*/ 158 h 164"/>
                <a:gd name="T60" fmla="*/ 0 w 32"/>
                <a:gd name="T61" fmla="*/ 160 h 164"/>
                <a:gd name="T62" fmla="*/ 8 w 32"/>
                <a:gd name="T63" fmla="*/ 164 h 164"/>
                <a:gd name="T64" fmla="*/ 12 w 32"/>
                <a:gd name="T65" fmla="*/ 152 h 164"/>
                <a:gd name="T66" fmla="*/ 22 w 32"/>
                <a:gd name="T67" fmla="*/ 162 h 164"/>
                <a:gd name="T68" fmla="*/ 22 w 32"/>
                <a:gd name="T69" fmla="*/ 160 h 164"/>
                <a:gd name="T70" fmla="*/ 22 w 32"/>
                <a:gd name="T71" fmla="*/ 158 h 164"/>
                <a:gd name="T72" fmla="*/ 22 w 32"/>
                <a:gd name="T73" fmla="*/ 152 h 164"/>
                <a:gd name="T74" fmla="*/ 22 w 32"/>
                <a:gd name="T75" fmla="*/ 146 h 164"/>
                <a:gd name="T76" fmla="*/ 20 w 32"/>
                <a:gd name="T77" fmla="*/ 140 h 164"/>
                <a:gd name="T78" fmla="*/ 16 w 32"/>
                <a:gd name="T79" fmla="*/ 130 h 164"/>
                <a:gd name="T80" fmla="*/ 16 w 32"/>
                <a:gd name="T81" fmla="*/ 118 h 164"/>
                <a:gd name="T82" fmla="*/ 24 w 32"/>
                <a:gd name="T83" fmla="*/ 106 h 164"/>
                <a:gd name="T84" fmla="*/ 28 w 32"/>
                <a:gd name="T85" fmla="*/ 102 h 164"/>
                <a:gd name="T86" fmla="*/ 32 w 32"/>
                <a:gd name="T87" fmla="*/ 96 h 164"/>
                <a:gd name="T88" fmla="*/ 32 w 32"/>
                <a:gd name="T89" fmla="*/ 92 h 164"/>
                <a:gd name="T90" fmla="*/ 32 w 32"/>
                <a:gd name="T91" fmla="*/ 88 h 164"/>
                <a:gd name="T92" fmla="*/ 30 w 32"/>
                <a:gd name="T93" fmla="*/ 84 h 164"/>
                <a:gd name="T94" fmla="*/ 30 w 32"/>
                <a:gd name="T95" fmla="*/ 80 h 164"/>
                <a:gd name="T96" fmla="*/ 30 w 32"/>
                <a:gd name="T97" fmla="*/ 74 h 164"/>
                <a:gd name="T98" fmla="*/ 28 w 32"/>
                <a:gd name="T99" fmla="*/ 62 h 164"/>
                <a:gd name="T100" fmla="*/ 26 w 32"/>
                <a:gd name="T101" fmla="*/ 50 h 164"/>
                <a:gd name="T102" fmla="*/ 24 w 32"/>
                <a:gd name="T103" fmla="*/ 40 h 164"/>
                <a:gd name="T104" fmla="*/ 24 w 32"/>
                <a:gd name="T105" fmla="*/ 36 h 164"/>
                <a:gd name="T106" fmla="*/ 24 w 32"/>
                <a:gd name="T107" fmla="*/ 36 h 164"/>
                <a:gd name="T108" fmla="*/ 22 w 32"/>
                <a:gd name="T109" fmla="*/ 32 h 164"/>
                <a:gd name="T110" fmla="*/ 22 w 32"/>
                <a:gd name="T111" fmla="*/ 28 h 164"/>
                <a:gd name="T112" fmla="*/ 22 w 32"/>
                <a:gd name="T113" fmla="*/ 22 h 164"/>
                <a:gd name="T114" fmla="*/ 22 w 32"/>
                <a:gd name="T115" fmla="*/ 16 h 164"/>
                <a:gd name="T116" fmla="*/ 24 w 32"/>
                <a:gd name="T117" fmla="*/ 12 h 164"/>
                <a:gd name="T118" fmla="*/ 26 w 32"/>
                <a:gd name="T119" fmla="*/ 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" h="164">
                  <a:moveTo>
                    <a:pt x="26" y="8"/>
                  </a:moveTo>
                  <a:lnTo>
                    <a:pt x="26" y="6"/>
                  </a:lnTo>
                  <a:lnTo>
                    <a:pt x="24" y="6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6" y="2"/>
                  </a:lnTo>
                  <a:lnTo>
                    <a:pt x="14" y="6"/>
                  </a:lnTo>
                  <a:lnTo>
                    <a:pt x="12" y="10"/>
                  </a:lnTo>
                  <a:lnTo>
                    <a:pt x="10" y="14"/>
                  </a:lnTo>
                  <a:lnTo>
                    <a:pt x="8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2" y="42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4" y="52"/>
                  </a:lnTo>
                  <a:lnTo>
                    <a:pt x="4" y="56"/>
                  </a:lnTo>
                  <a:lnTo>
                    <a:pt x="6" y="60"/>
                  </a:lnTo>
                  <a:lnTo>
                    <a:pt x="6" y="66"/>
                  </a:lnTo>
                  <a:lnTo>
                    <a:pt x="8" y="82"/>
                  </a:lnTo>
                  <a:lnTo>
                    <a:pt x="6" y="100"/>
                  </a:lnTo>
                  <a:lnTo>
                    <a:pt x="6" y="118"/>
                  </a:lnTo>
                  <a:lnTo>
                    <a:pt x="6" y="132"/>
                  </a:lnTo>
                  <a:lnTo>
                    <a:pt x="6" y="140"/>
                  </a:lnTo>
                  <a:lnTo>
                    <a:pt x="6" y="142"/>
                  </a:lnTo>
                  <a:lnTo>
                    <a:pt x="4" y="146"/>
                  </a:lnTo>
                  <a:lnTo>
                    <a:pt x="2" y="150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0" y="160"/>
                  </a:lnTo>
                  <a:lnTo>
                    <a:pt x="8" y="164"/>
                  </a:lnTo>
                  <a:lnTo>
                    <a:pt x="12" y="152"/>
                  </a:lnTo>
                  <a:lnTo>
                    <a:pt x="22" y="162"/>
                  </a:lnTo>
                  <a:lnTo>
                    <a:pt x="22" y="160"/>
                  </a:lnTo>
                  <a:lnTo>
                    <a:pt x="22" y="158"/>
                  </a:lnTo>
                  <a:lnTo>
                    <a:pt x="22" y="152"/>
                  </a:lnTo>
                  <a:lnTo>
                    <a:pt x="22" y="146"/>
                  </a:lnTo>
                  <a:lnTo>
                    <a:pt x="20" y="140"/>
                  </a:lnTo>
                  <a:lnTo>
                    <a:pt x="16" y="130"/>
                  </a:lnTo>
                  <a:lnTo>
                    <a:pt x="16" y="118"/>
                  </a:lnTo>
                  <a:lnTo>
                    <a:pt x="24" y="106"/>
                  </a:lnTo>
                  <a:lnTo>
                    <a:pt x="28" y="102"/>
                  </a:lnTo>
                  <a:lnTo>
                    <a:pt x="32" y="96"/>
                  </a:lnTo>
                  <a:lnTo>
                    <a:pt x="32" y="92"/>
                  </a:lnTo>
                  <a:lnTo>
                    <a:pt x="32" y="88"/>
                  </a:lnTo>
                  <a:lnTo>
                    <a:pt x="30" y="84"/>
                  </a:lnTo>
                  <a:lnTo>
                    <a:pt x="30" y="80"/>
                  </a:lnTo>
                  <a:lnTo>
                    <a:pt x="30" y="74"/>
                  </a:lnTo>
                  <a:lnTo>
                    <a:pt x="28" y="62"/>
                  </a:lnTo>
                  <a:lnTo>
                    <a:pt x="26" y="50"/>
                  </a:lnTo>
                  <a:lnTo>
                    <a:pt x="24" y="40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2" y="32"/>
                  </a:lnTo>
                  <a:lnTo>
                    <a:pt x="22" y="28"/>
                  </a:lnTo>
                  <a:lnTo>
                    <a:pt x="22" y="22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6" y="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4" name="Freeform 381">
              <a:extLst>
                <a:ext uri="{FF2B5EF4-FFF2-40B4-BE49-F238E27FC236}">
                  <a16:creationId xmlns:a16="http://schemas.microsoft.com/office/drawing/2014/main" id="{E4254AB7-0196-493B-AF71-7961C4EFB02F}"/>
                </a:ext>
              </a:extLst>
            </p:cNvPr>
            <p:cNvSpPr/>
            <p:nvPr/>
          </p:nvSpPr>
          <p:spPr bwMode="gray">
            <a:xfrm>
              <a:off x="1286899" y="1664333"/>
              <a:ext cx="3947177" cy="2146174"/>
            </a:xfrm>
            <a:custGeom>
              <a:avLst/>
              <a:gdLst>
                <a:gd name="T0" fmla="*/ 1494 w 2132"/>
                <a:gd name="T1" fmla="*/ 916 h 1160"/>
                <a:gd name="T2" fmla="*/ 1558 w 2132"/>
                <a:gd name="T3" fmla="*/ 688 h 1160"/>
                <a:gd name="T4" fmla="*/ 1762 w 2132"/>
                <a:gd name="T5" fmla="*/ 626 h 1160"/>
                <a:gd name="T6" fmla="*/ 1698 w 2132"/>
                <a:gd name="T7" fmla="*/ 776 h 1160"/>
                <a:gd name="T8" fmla="*/ 1790 w 2132"/>
                <a:gd name="T9" fmla="*/ 726 h 1160"/>
                <a:gd name="T10" fmla="*/ 1876 w 2132"/>
                <a:gd name="T11" fmla="*/ 654 h 1160"/>
                <a:gd name="T12" fmla="*/ 1998 w 2132"/>
                <a:gd name="T13" fmla="*/ 586 h 1160"/>
                <a:gd name="T14" fmla="*/ 2084 w 2132"/>
                <a:gd name="T15" fmla="*/ 548 h 1160"/>
                <a:gd name="T16" fmla="*/ 2074 w 2132"/>
                <a:gd name="T17" fmla="*/ 480 h 1160"/>
                <a:gd name="T18" fmla="*/ 1880 w 2132"/>
                <a:gd name="T19" fmla="*/ 370 h 1160"/>
                <a:gd name="T20" fmla="*/ 1640 w 2132"/>
                <a:gd name="T21" fmla="*/ 308 h 1160"/>
                <a:gd name="T22" fmla="*/ 1578 w 2132"/>
                <a:gd name="T23" fmla="*/ 268 h 1160"/>
                <a:gd name="T24" fmla="*/ 1412 w 2132"/>
                <a:gd name="T25" fmla="*/ 308 h 1160"/>
                <a:gd name="T26" fmla="*/ 1338 w 2132"/>
                <a:gd name="T27" fmla="*/ 230 h 1160"/>
                <a:gd name="T28" fmla="*/ 1160 w 2132"/>
                <a:gd name="T29" fmla="*/ 170 h 1160"/>
                <a:gd name="T30" fmla="*/ 1134 w 2132"/>
                <a:gd name="T31" fmla="*/ 160 h 1160"/>
                <a:gd name="T32" fmla="*/ 1086 w 2132"/>
                <a:gd name="T33" fmla="*/ 8 h 1160"/>
                <a:gd name="T34" fmla="*/ 1020 w 2132"/>
                <a:gd name="T35" fmla="*/ 108 h 1160"/>
                <a:gd name="T36" fmla="*/ 906 w 2132"/>
                <a:gd name="T37" fmla="*/ 98 h 1160"/>
                <a:gd name="T38" fmla="*/ 764 w 2132"/>
                <a:gd name="T39" fmla="*/ 244 h 1160"/>
                <a:gd name="T40" fmla="*/ 812 w 2132"/>
                <a:gd name="T41" fmla="*/ 382 h 1160"/>
                <a:gd name="T42" fmla="*/ 778 w 2132"/>
                <a:gd name="T43" fmla="*/ 298 h 1160"/>
                <a:gd name="T44" fmla="*/ 706 w 2132"/>
                <a:gd name="T45" fmla="*/ 244 h 1160"/>
                <a:gd name="T46" fmla="*/ 670 w 2132"/>
                <a:gd name="T47" fmla="*/ 318 h 1160"/>
                <a:gd name="T48" fmla="*/ 726 w 2132"/>
                <a:gd name="T49" fmla="*/ 416 h 1160"/>
                <a:gd name="T50" fmla="*/ 756 w 2132"/>
                <a:gd name="T51" fmla="*/ 470 h 1160"/>
                <a:gd name="T52" fmla="*/ 712 w 2132"/>
                <a:gd name="T53" fmla="*/ 492 h 1160"/>
                <a:gd name="T54" fmla="*/ 676 w 2132"/>
                <a:gd name="T55" fmla="*/ 424 h 1160"/>
                <a:gd name="T56" fmla="*/ 648 w 2132"/>
                <a:gd name="T57" fmla="*/ 466 h 1160"/>
                <a:gd name="T58" fmla="*/ 656 w 2132"/>
                <a:gd name="T59" fmla="*/ 368 h 1160"/>
                <a:gd name="T60" fmla="*/ 610 w 2132"/>
                <a:gd name="T61" fmla="*/ 280 h 1160"/>
                <a:gd name="T62" fmla="*/ 552 w 2132"/>
                <a:gd name="T63" fmla="*/ 374 h 1160"/>
                <a:gd name="T64" fmla="*/ 390 w 2132"/>
                <a:gd name="T65" fmla="*/ 422 h 1160"/>
                <a:gd name="T66" fmla="*/ 328 w 2132"/>
                <a:gd name="T67" fmla="*/ 410 h 1160"/>
                <a:gd name="T68" fmla="*/ 302 w 2132"/>
                <a:gd name="T69" fmla="*/ 490 h 1160"/>
                <a:gd name="T70" fmla="*/ 208 w 2132"/>
                <a:gd name="T71" fmla="*/ 560 h 1160"/>
                <a:gd name="T72" fmla="*/ 258 w 2132"/>
                <a:gd name="T73" fmla="*/ 480 h 1160"/>
                <a:gd name="T74" fmla="*/ 162 w 2132"/>
                <a:gd name="T75" fmla="*/ 368 h 1160"/>
                <a:gd name="T76" fmla="*/ 134 w 2132"/>
                <a:gd name="T77" fmla="*/ 606 h 1160"/>
                <a:gd name="T78" fmla="*/ 54 w 2132"/>
                <a:gd name="T79" fmla="*/ 674 h 1160"/>
                <a:gd name="T80" fmla="*/ 28 w 2132"/>
                <a:gd name="T81" fmla="*/ 730 h 1160"/>
                <a:gd name="T82" fmla="*/ 42 w 2132"/>
                <a:gd name="T83" fmla="*/ 810 h 1160"/>
                <a:gd name="T84" fmla="*/ 38 w 2132"/>
                <a:gd name="T85" fmla="*/ 892 h 1160"/>
                <a:gd name="T86" fmla="*/ 60 w 2132"/>
                <a:gd name="T87" fmla="*/ 918 h 1160"/>
                <a:gd name="T88" fmla="*/ 114 w 2132"/>
                <a:gd name="T89" fmla="*/ 970 h 1160"/>
                <a:gd name="T90" fmla="*/ 174 w 2132"/>
                <a:gd name="T91" fmla="*/ 998 h 1160"/>
                <a:gd name="T92" fmla="*/ 212 w 2132"/>
                <a:gd name="T93" fmla="*/ 974 h 1160"/>
                <a:gd name="T94" fmla="*/ 236 w 2132"/>
                <a:gd name="T95" fmla="*/ 1020 h 1160"/>
                <a:gd name="T96" fmla="*/ 316 w 2132"/>
                <a:gd name="T97" fmla="*/ 1092 h 1160"/>
                <a:gd name="T98" fmla="*/ 348 w 2132"/>
                <a:gd name="T99" fmla="*/ 1034 h 1160"/>
                <a:gd name="T100" fmla="*/ 390 w 2132"/>
                <a:gd name="T101" fmla="*/ 992 h 1160"/>
                <a:gd name="T102" fmla="*/ 410 w 2132"/>
                <a:gd name="T103" fmla="*/ 1058 h 1160"/>
                <a:gd name="T104" fmla="*/ 452 w 2132"/>
                <a:gd name="T105" fmla="*/ 1122 h 1160"/>
                <a:gd name="T106" fmla="*/ 560 w 2132"/>
                <a:gd name="T107" fmla="*/ 1128 h 1160"/>
                <a:gd name="T108" fmla="*/ 660 w 2132"/>
                <a:gd name="T109" fmla="*/ 1104 h 1160"/>
                <a:gd name="T110" fmla="*/ 732 w 2132"/>
                <a:gd name="T111" fmla="*/ 1050 h 1160"/>
                <a:gd name="T112" fmla="*/ 752 w 2132"/>
                <a:gd name="T113" fmla="*/ 994 h 1160"/>
                <a:gd name="T114" fmla="*/ 834 w 2132"/>
                <a:gd name="T115" fmla="*/ 912 h 1160"/>
                <a:gd name="T116" fmla="*/ 964 w 2132"/>
                <a:gd name="T117" fmla="*/ 912 h 1160"/>
                <a:gd name="T118" fmla="*/ 1168 w 2132"/>
                <a:gd name="T119" fmla="*/ 880 h 1160"/>
                <a:gd name="T120" fmla="*/ 1354 w 2132"/>
                <a:gd name="T121" fmla="*/ 904 h 1160"/>
                <a:gd name="T122" fmla="*/ 1432 w 2132"/>
                <a:gd name="T123" fmla="*/ 908 h 1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1160">
                  <a:moveTo>
                    <a:pt x="1396" y="998"/>
                  </a:moveTo>
                  <a:lnTo>
                    <a:pt x="1398" y="994"/>
                  </a:lnTo>
                  <a:lnTo>
                    <a:pt x="1398" y="994"/>
                  </a:lnTo>
                  <a:lnTo>
                    <a:pt x="1398" y="994"/>
                  </a:lnTo>
                  <a:lnTo>
                    <a:pt x="1398" y="996"/>
                  </a:lnTo>
                  <a:lnTo>
                    <a:pt x="1396" y="1000"/>
                  </a:lnTo>
                  <a:lnTo>
                    <a:pt x="1396" y="1002"/>
                  </a:lnTo>
                  <a:lnTo>
                    <a:pt x="1394" y="1006"/>
                  </a:lnTo>
                  <a:lnTo>
                    <a:pt x="1394" y="1010"/>
                  </a:lnTo>
                  <a:lnTo>
                    <a:pt x="1394" y="1012"/>
                  </a:lnTo>
                  <a:lnTo>
                    <a:pt x="1392" y="1012"/>
                  </a:lnTo>
                  <a:lnTo>
                    <a:pt x="1394" y="1018"/>
                  </a:lnTo>
                  <a:lnTo>
                    <a:pt x="1398" y="1024"/>
                  </a:lnTo>
                  <a:lnTo>
                    <a:pt x="1402" y="1028"/>
                  </a:lnTo>
                  <a:lnTo>
                    <a:pt x="1406" y="1030"/>
                  </a:lnTo>
                  <a:lnTo>
                    <a:pt x="1410" y="1032"/>
                  </a:lnTo>
                  <a:lnTo>
                    <a:pt x="1412" y="1034"/>
                  </a:lnTo>
                  <a:lnTo>
                    <a:pt x="1414" y="1034"/>
                  </a:lnTo>
                  <a:lnTo>
                    <a:pt x="1424" y="1026"/>
                  </a:lnTo>
                  <a:lnTo>
                    <a:pt x="1436" y="1010"/>
                  </a:lnTo>
                  <a:lnTo>
                    <a:pt x="1450" y="992"/>
                  </a:lnTo>
                  <a:lnTo>
                    <a:pt x="1464" y="970"/>
                  </a:lnTo>
                  <a:lnTo>
                    <a:pt x="1476" y="950"/>
                  </a:lnTo>
                  <a:lnTo>
                    <a:pt x="1486" y="932"/>
                  </a:lnTo>
                  <a:lnTo>
                    <a:pt x="1492" y="920"/>
                  </a:lnTo>
                  <a:lnTo>
                    <a:pt x="1494" y="916"/>
                  </a:lnTo>
                  <a:lnTo>
                    <a:pt x="1496" y="898"/>
                  </a:lnTo>
                  <a:lnTo>
                    <a:pt x="1502" y="884"/>
                  </a:lnTo>
                  <a:lnTo>
                    <a:pt x="1506" y="876"/>
                  </a:lnTo>
                  <a:lnTo>
                    <a:pt x="1510" y="872"/>
                  </a:lnTo>
                  <a:lnTo>
                    <a:pt x="1512" y="846"/>
                  </a:lnTo>
                  <a:lnTo>
                    <a:pt x="1514" y="842"/>
                  </a:lnTo>
                  <a:lnTo>
                    <a:pt x="1516" y="830"/>
                  </a:lnTo>
                  <a:lnTo>
                    <a:pt x="1514" y="818"/>
                  </a:lnTo>
                  <a:lnTo>
                    <a:pt x="1510" y="808"/>
                  </a:lnTo>
                  <a:lnTo>
                    <a:pt x="1500" y="804"/>
                  </a:lnTo>
                  <a:lnTo>
                    <a:pt x="1494" y="804"/>
                  </a:lnTo>
                  <a:lnTo>
                    <a:pt x="1486" y="806"/>
                  </a:lnTo>
                  <a:lnTo>
                    <a:pt x="1478" y="808"/>
                  </a:lnTo>
                  <a:lnTo>
                    <a:pt x="1472" y="808"/>
                  </a:lnTo>
                  <a:lnTo>
                    <a:pt x="1466" y="806"/>
                  </a:lnTo>
                  <a:lnTo>
                    <a:pt x="1462" y="802"/>
                  </a:lnTo>
                  <a:lnTo>
                    <a:pt x="1460" y="800"/>
                  </a:lnTo>
                  <a:lnTo>
                    <a:pt x="1458" y="798"/>
                  </a:lnTo>
                  <a:lnTo>
                    <a:pt x="1456" y="798"/>
                  </a:lnTo>
                  <a:lnTo>
                    <a:pt x="1444" y="794"/>
                  </a:lnTo>
                  <a:lnTo>
                    <a:pt x="1470" y="770"/>
                  </a:lnTo>
                  <a:lnTo>
                    <a:pt x="1472" y="762"/>
                  </a:lnTo>
                  <a:lnTo>
                    <a:pt x="1494" y="738"/>
                  </a:lnTo>
                  <a:lnTo>
                    <a:pt x="1542" y="686"/>
                  </a:lnTo>
                  <a:lnTo>
                    <a:pt x="1546" y="686"/>
                  </a:lnTo>
                  <a:lnTo>
                    <a:pt x="1558" y="688"/>
                  </a:lnTo>
                  <a:lnTo>
                    <a:pt x="1572" y="692"/>
                  </a:lnTo>
                  <a:lnTo>
                    <a:pt x="1588" y="694"/>
                  </a:lnTo>
                  <a:lnTo>
                    <a:pt x="1602" y="698"/>
                  </a:lnTo>
                  <a:lnTo>
                    <a:pt x="1608" y="698"/>
                  </a:lnTo>
                  <a:lnTo>
                    <a:pt x="1612" y="698"/>
                  </a:lnTo>
                  <a:lnTo>
                    <a:pt x="1612" y="694"/>
                  </a:lnTo>
                  <a:lnTo>
                    <a:pt x="1612" y="692"/>
                  </a:lnTo>
                  <a:lnTo>
                    <a:pt x="1612" y="688"/>
                  </a:lnTo>
                  <a:lnTo>
                    <a:pt x="1612" y="686"/>
                  </a:lnTo>
                  <a:lnTo>
                    <a:pt x="1612" y="686"/>
                  </a:lnTo>
                  <a:lnTo>
                    <a:pt x="1622" y="680"/>
                  </a:lnTo>
                  <a:lnTo>
                    <a:pt x="1634" y="682"/>
                  </a:lnTo>
                  <a:lnTo>
                    <a:pt x="1642" y="682"/>
                  </a:lnTo>
                  <a:lnTo>
                    <a:pt x="1650" y="700"/>
                  </a:lnTo>
                  <a:lnTo>
                    <a:pt x="1694" y="686"/>
                  </a:lnTo>
                  <a:lnTo>
                    <a:pt x="1694" y="676"/>
                  </a:lnTo>
                  <a:lnTo>
                    <a:pt x="1732" y="642"/>
                  </a:lnTo>
                  <a:lnTo>
                    <a:pt x="1734" y="642"/>
                  </a:lnTo>
                  <a:lnTo>
                    <a:pt x="1736" y="640"/>
                  </a:lnTo>
                  <a:lnTo>
                    <a:pt x="1738" y="636"/>
                  </a:lnTo>
                  <a:lnTo>
                    <a:pt x="1742" y="634"/>
                  </a:lnTo>
                  <a:lnTo>
                    <a:pt x="1746" y="630"/>
                  </a:lnTo>
                  <a:lnTo>
                    <a:pt x="1750" y="628"/>
                  </a:lnTo>
                  <a:lnTo>
                    <a:pt x="1756" y="626"/>
                  </a:lnTo>
                  <a:lnTo>
                    <a:pt x="1760" y="624"/>
                  </a:lnTo>
                  <a:lnTo>
                    <a:pt x="1762" y="626"/>
                  </a:lnTo>
                  <a:lnTo>
                    <a:pt x="1764" y="628"/>
                  </a:lnTo>
                  <a:lnTo>
                    <a:pt x="1764" y="632"/>
                  </a:lnTo>
                  <a:lnTo>
                    <a:pt x="1760" y="638"/>
                  </a:lnTo>
                  <a:lnTo>
                    <a:pt x="1758" y="644"/>
                  </a:lnTo>
                  <a:lnTo>
                    <a:pt x="1754" y="648"/>
                  </a:lnTo>
                  <a:lnTo>
                    <a:pt x="1754" y="652"/>
                  </a:lnTo>
                  <a:lnTo>
                    <a:pt x="1754" y="654"/>
                  </a:lnTo>
                  <a:lnTo>
                    <a:pt x="1758" y="654"/>
                  </a:lnTo>
                  <a:lnTo>
                    <a:pt x="1760" y="654"/>
                  </a:lnTo>
                  <a:lnTo>
                    <a:pt x="1764" y="654"/>
                  </a:lnTo>
                  <a:lnTo>
                    <a:pt x="1768" y="652"/>
                  </a:lnTo>
                  <a:lnTo>
                    <a:pt x="1770" y="650"/>
                  </a:lnTo>
                  <a:lnTo>
                    <a:pt x="1776" y="644"/>
                  </a:lnTo>
                  <a:lnTo>
                    <a:pt x="1784" y="634"/>
                  </a:lnTo>
                  <a:lnTo>
                    <a:pt x="1790" y="624"/>
                  </a:lnTo>
                  <a:lnTo>
                    <a:pt x="1796" y="616"/>
                  </a:lnTo>
                  <a:lnTo>
                    <a:pt x="1798" y="614"/>
                  </a:lnTo>
                  <a:lnTo>
                    <a:pt x="1792" y="626"/>
                  </a:lnTo>
                  <a:lnTo>
                    <a:pt x="1792" y="638"/>
                  </a:lnTo>
                  <a:lnTo>
                    <a:pt x="1794" y="648"/>
                  </a:lnTo>
                  <a:lnTo>
                    <a:pt x="1796" y="652"/>
                  </a:lnTo>
                  <a:lnTo>
                    <a:pt x="1762" y="676"/>
                  </a:lnTo>
                  <a:lnTo>
                    <a:pt x="1752" y="706"/>
                  </a:lnTo>
                  <a:lnTo>
                    <a:pt x="1714" y="736"/>
                  </a:lnTo>
                  <a:lnTo>
                    <a:pt x="1698" y="776"/>
                  </a:lnTo>
                  <a:lnTo>
                    <a:pt x="1698" y="776"/>
                  </a:lnTo>
                  <a:lnTo>
                    <a:pt x="1696" y="780"/>
                  </a:lnTo>
                  <a:lnTo>
                    <a:pt x="1696" y="784"/>
                  </a:lnTo>
                  <a:lnTo>
                    <a:pt x="1694" y="790"/>
                  </a:lnTo>
                  <a:lnTo>
                    <a:pt x="1696" y="798"/>
                  </a:lnTo>
                  <a:lnTo>
                    <a:pt x="1698" y="806"/>
                  </a:lnTo>
                  <a:lnTo>
                    <a:pt x="1702" y="820"/>
                  </a:lnTo>
                  <a:lnTo>
                    <a:pt x="1708" y="838"/>
                  </a:lnTo>
                  <a:lnTo>
                    <a:pt x="1712" y="854"/>
                  </a:lnTo>
                  <a:lnTo>
                    <a:pt x="1718" y="868"/>
                  </a:lnTo>
                  <a:lnTo>
                    <a:pt x="1718" y="874"/>
                  </a:lnTo>
                  <a:lnTo>
                    <a:pt x="1736" y="848"/>
                  </a:lnTo>
                  <a:lnTo>
                    <a:pt x="1766" y="802"/>
                  </a:lnTo>
                  <a:lnTo>
                    <a:pt x="1782" y="798"/>
                  </a:lnTo>
                  <a:lnTo>
                    <a:pt x="1780" y="794"/>
                  </a:lnTo>
                  <a:lnTo>
                    <a:pt x="1780" y="784"/>
                  </a:lnTo>
                  <a:lnTo>
                    <a:pt x="1782" y="772"/>
                  </a:lnTo>
                  <a:lnTo>
                    <a:pt x="1786" y="758"/>
                  </a:lnTo>
                  <a:lnTo>
                    <a:pt x="1790" y="750"/>
                  </a:lnTo>
                  <a:lnTo>
                    <a:pt x="1792" y="744"/>
                  </a:lnTo>
                  <a:lnTo>
                    <a:pt x="1792" y="740"/>
                  </a:lnTo>
                  <a:lnTo>
                    <a:pt x="1792" y="736"/>
                  </a:lnTo>
                  <a:lnTo>
                    <a:pt x="1792" y="732"/>
                  </a:lnTo>
                  <a:lnTo>
                    <a:pt x="1792" y="730"/>
                  </a:lnTo>
                  <a:lnTo>
                    <a:pt x="1790" y="730"/>
                  </a:lnTo>
                  <a:lnTo>
                    <a:pt x="1790" y="728"/>
                  </a:lnTo>
                  <a:lnTo>
                    <a:pt x="1790" y="726"/>
                  </a:lnTo>
                  <a:lnTo>
                    <a:pt x="1788" y="724"/>
                  </a:lnTo>
                  <a:lnTo>
                    <a:pt x="1786" y="720"/>
                  </a:lnTo>
                  <a:lnTo>
                    <a:pt x="1786" y="716"/>
                  </a:lnTo>
                  <a:lnTo>
                    <a:pt x="1786" y="712"/>
                  </a:lnTo>
                  <a:lnTo>
                    <a:pt x="1790" y="708"/>
                  </a:lnTo>
                  <a:lnTo>
                    <a:pt x="1792" y="704"/>
                  </a:lnTo>
                  <a:lnTo>
                    <a:pt x="1796" y="702"/>
                  </a:lnTo>
                  <a:lnTo>
                    <a:pt x="1802" y="702"/>
                  </a:lnTo>
                  <a:lnTo>
                    <a:pt x="1812" y="700"/>
                  </a:lnTo>
                  <a:lnTo>
                    <a:pt x="1816" y="698"/>
                  </a:lnTo>
                  <a:lnTo>
                    <a:pt x="1818" y="696"/>
                  </a:lnTo>
                  <a:lnTo>
                    <a:pt x="1820" y="692"/>
                  </a:lnTo>
                  <a:lnTo>
                    <a:pt x="1820" y="688"/>
                  </a:lnTo>
                  <a:lnTo>
                    <a:pt x="1820" y="684"/>
                  </a:lnTo>
                  <a:lnTo>
                    <a:pt x="1820" y="680"/>
                  </a:lnTo>
                  <a:lnTo>
                    <a:pt x="1820" y="678"/>
                  </a:lnTo>
                  <a:lnTo>
                    <a:pt x="1822" y="676"/>
                  </a:lnTo>
                  <a:lnTo>
                    <a:pt x="1824" y="676"/>
                  </a:lnTo>
                  <a:lnTo>
                    <a:pt x="1832" y="676"/>
                  </a:lnTo>
                  <a:lnTo>
                    <a:pt x="1838" y="674"/>
                  </a:lnTo>
                  <a:lnTo>
                    <a:pt x="1846" y="670"/>
                  </a:lnTo>
                  <a:lnTo>
                    <a:pt x="1858" y="660"/>
                  </a:lnTo>
                  <a:lnTo>
                    <a:pt x="1862" y="656"/>
                  </a:lnTo>
                  <a:lnTo>
                    <a:pt x="1868" y="654"/>
                  </a:lnTo>
                  <a:lnTo>
                    <a:pt x="1872" y="654"/>
                  </a:lnTo>
                  <a:lnTo>
                    <a:pt x="1876" y="654"/>
                  </a:lnTo>
                  <a:lnTo>
                    <a:pt x="1880" y="656"/>
                  </a:lnTo>
                  <a:lnTo>
                    <a:pt x="1882" y="660"/>
                  </a:lnTo>
                  <a:lnTo>
                    <a:pt x="1884" y="662"/>
                  </a:lnTo>
                  <a:lnTo>
                    <a:pt x="1884" y="664"/>
                  </a:lnTo>
                  <a:lnTo>
                    <a:pt x="1884" y="664"/>
                  </a:lnTo>
                  <a:lnTo>
                    <a:pt x="1906" y="656"/>
                  </a:lnTo>
                  <a:lnTo>
                    <a:pt x="1914" y="642"/>
                  </a:lnTo>
                  <a:lnTo>
                    <a:pt x="1926" y="630"/>
                  </a:lnTo>
                  <a:lnTo>
                    <a:pt x="1944" y="622"/>
                  </a:lnTo>
                  <a:lnTo>
                    <a:pt x="1948" y="610"/>
                  </a:lnTo>
                  <a:lnTo>
                    <a:pt x="1964" y="610"/>
                  </a:lnTo>
                  <a:lnTo>
                    <a:pt x="1966" y="610"/>
                  </a:lnTo>
                  <a:lnTo>
                    <a:pt x="1970" y="610"/>
                  </a:lnTo>
                  <a:lnTo>
                    <a:pt x="1974" y="610"/>
                  </a:lnTo>
                  <a:lnTo>
                    <a:pt x="1978" y="610"/>
                  </a:lnTo>
                  <a:lnTo>
                    <a:pt x="1982" y="612"/>
                  </a:lnTo>
                  <a:lnTo>
                    <a:pt x="1986" y="612"/>
                  </a:lnTo>
                  <a:lnTo>
                    <a:pt x="1988" y="610"/>
                  </a:lnTo>
                  <a:lnTo>
                    <a:pt x="1992" y="608"/>
                  </a:lnTo>
                  <a:lnTo>
                    <a:pt x="1996" y="604"/>
                  </a:lnTo>
                  <a:lnTo>
                    <a:pt x="2000" y="602"/>
                  </a:lnTo>
                  <a:lnTo>
                    <a:pt x="2002" y="598"/>
                  </a:lnTo>
                  <a:lnTo>
                    <a:pt x="2004" y="596"/>
                  </a:lnTo>
                  <a:lnTo>
                    <a:pt x="2006" y="596"/>
                  </a:lnTo>
                  <a:lnTo>
                    <a:pt x="2004" y="592"/>
                  </a:lnTo>
                  <a:lnTo>
                    <a:pt x="1998" y="586"/>
                  </a:lnTo>
                  <a:lnTo>
                    <a:pt x="1990" y="576"/>
                  </a:lnTo>
                  <a:lnTo>
                    <a:pt x="1984" y="568"/>
                  </a:lnTo>
                  <a:lnTo>
                    <a:pt x="1978" y="562"/>
                  </a:lnTo>
                  <a:lnTo>
                    <a:pt x="1974" y="560"/>
                  </a:lnTo>
                  <a:lnTo>
                    <a:pt x="1972" y="556"/>
                  </a:lnTo>
                  <a:lnTo>
                    <a:pt x="1972" y="552"/>
                  </a:lnTo>
                  <a:lnTo>
                    <a:pt x="1972" y="550"/>
                  </a:lnTo>
                  <a:lnTo>
                    <a:pt x="1972" y="546"/>
                  </a:lnTo>
                  <a:lnTo>
                    <a:pt x="1974" y="546"/>
                  </a:lnTo>
                  <a:lnTo>
                    <a:pt x="1978" y="546"/>
                  </a:lnTo>
                  <a:lnTo>
                    <a:pt x="1982" y="546"/>
                  </a:lnTo>
                  <a:lnTo>
                    <a:pt x="1986" y="546"/>
                  </a:lnTo>
                  <a:lnTo>
                    <a:pt x="1988" y="544"/>
                  </a:lnTo>
                  <a:lnTo>
                    <a:pt x="1992" y="542"/>
                  </a:lnTo>
                  <a:lnTo>
                    <a:pt x="1994" y="540"/>
                  </a:lnTo>
                  <a:lnTo>
                    <a:pt x="1994" y="540"/>
                  </a:lnTo>
                  <a:lnTo>
                    <a:pt x="2016" y="518"/>
                  </a:lnTo>
                  <a:lnTo>
                    <a:pt x="2014" y="502"/>
                  </a:lnTo>
                  <a:lnTo>
                    <a:pt x="2024" y="494"/>
                  </a:lnTo>
                  <a:lnTo>
                    <a:pt x="2032" y="512"/>
                  </a:lnTo>
                  <a:lnTo>
                    <a:pt x="2050" y="518"/>
                  </a:lnTo>
                  <a:lnTo>
                    <a:pt x="2054" y="520"/>
                  </a:lnTo>
                  <a:lnTo>
                    <a:pt x="2060" y="526"/>
                  </a:lnTo>
                  <a:lnTo>
                    <a:pt x="2068" y="534"/>
                  </a:lnTo>
                  <a:lnTo>
                    <a:pt x="2076" y="542"/>
                  </a:lnTo>
                  <a:lnTo>
                    <a:pt x="2084" y="548"/>
                  </a:lnTo>
                  <a:lnTo>
                    <a:pt x="2088" y="550"/>
                  </a:lnTo>
                  <a:lnTo>
                    <a:pt x="2090" y="552"/>
                  </a:lnTo>
                  <a:lnTo>
                    <a:pt x="2094" y="550"/>
                  </a:lnTo>
                  <a:lnTo>
                    <a:pt x="2094" y="550"/>
                  </a:lnTo>
                  <a:lnTo>
                    <a:pt x="2096" y="550"/>
                  </a:lnTo>
                  <a:lnTo>
                    <a:pt x="2100" y="524"/>
                  </a:lnTo>
                  <a:lnTo>
                    <a:pt x="2100" y="518"/>
                  </a:lnTo>
                  <a:lnTo>
                    <a:pt x="2102" y="518"/>
                  </a:lnTo>
                  <a:lnTo>
                    <a:pt x="2106" y="518"/>
                  </a:lnTo>
                  <a:lnTo>
                    <a:pt x="2110" y="518"/>
                  </a:lnTo>
                  <a:lnTo>
                    <a:pt x="2116" y="518"/>
                  </a:lnTo>
                  <a:lnTo>
                    <a:pt x="2122" y="516"/>
                  </a:lnTo>
                  <a:lnTo>
                    <a:pt x="2126" y="512"/>
                  </a:lnTo>
                  <a:lnTo>
                    <a:pt x="2130" y="508"/>
                  </a:lnTo>
                  <a:lnTo>
                    <a:pt x="2132" y="500"/>
                  </a:lnTo>
                  <a:lnTo>
                    <a:pt x="2124" y="494"/>
                  </a:lnTo>
                  <a:lnTo>
                    <a:pt x="2114" y="488"/>
                  </a:lnTo>
                  <a:lnTo>
                    <a:pt x="2102" y="482"/>
                  </a:lnTo>
                  <a:lnTo>
                    <a:pt x="2092" y="476"/>
                  </a:lnTo>
                  <a:lnTo>
                    <a:pt x="2088" y="472"/>
                  </a:lnTo>
                  <a:lnTo>
                    <a:pt x="2084" y="472"/>
                  </a:lnTo>
                  <a:lnTo>
                    <a:pt x="2080" y="474"/>
                  </a:lnTo>
                  <a:lnTo>
                    <a:pt x="2078" y="474"/>
                  </a:lnTo>
                  <a:lnTo>
                    <a:pt x="2076" y="478"/>
                  </a:lnTo>
                  <a:lnTo>
                    <a:pt x="2074" y="478"/>
                  </a:lnTo>
                  <a:lnTo>
                    <a:pt x="2074" y="480"/>
                  </a:lnTo>
                  <a:lnTo>
                    <a:pt x="2066" y="464"/>
                  </a:lnTo>
                  <a:lnTo>
                    <a:pt x="2054" y="446"/>
                  </a:lnTo>
                  <a:lnTo>
                    <a:pt x="2040" y="432"/>
                  </a:lnTo>
                  <a:lnTo>
                    <a:pt x="2024" y="420"/>
                  </a:lnTo>
                  <a:lnTo>
                    <a:pt x="2010" y="412"/>
                  </a:lnTo>
                  <a:lnTo>
                    <a:pt x="1998" y="408"/>
                  </a:lnTo>
                  <a:lnTo>
                    <a:pt x="1994" y="406"/>
                  </a:lnTo>
                  <a:lnTo>
                    <a:pt x="1960" y="376"/>
                  </a:lnTo>
                  <a:lnTo>
                    <a:pt x="1954" y="376"/>
                  </a:lnTo>
                  <a:lnTo>
                    <a:pt x="1942" y="376"/>
                  </a:lnTo>
                  <a:lnTo>
                    <a:pt x="1930" y="374"/>
                  </a:lnTo>
                  <a:lnTo>
                    <a:pt x="1922" y="372"/>
                  </a:lnTo>
                  <a:lnTo>
                    <a:pt x="1920" y="370"/>
                  </a:lnTo>
                  <a:lnTo>
                    <a:pt x="1916" y="366"/>
                  </a:lnTo>
                  <a:lnTo>
                    <a:pt x="1910" y="366"/>
                  </a:lnTo>
                  <a:lnTo>
                    <a:pt x="1906" y="364"/>
                  </a:lnTo>
                  <a:lnTo>
                    <a:pt x="1902" y="364"/>
                  </a:lnTo>
                  <a:lnTo>
                    <a:pt x="1902" y="364"/>
                  </a:lnTo>
                  <a:lnTo>
                    <a:pt x="1900" y="388"/>
                  </a:lnTo>
                  <a:lnTo>
                    <a:pt x="1900" y="406"/>
                  </a:lnTo>
                  <a:lnTo>
                    <a:pt x="1896" y="414"/>
                  </a:lnTo>
                  <a:lnTo>
                    <a:pt x="1884" y="416"/>
                  </a:lnTo>
                  <a:lnTo>
                    <a:pt x="1884" y="408"/>
                  </a:lnTo>
                  <a:lnTo>
                    <a:pt x="1866" y="386"/>
                  </a:lnTo>
                  <a:lnTo>
                    <a:pt x="1880" y="376"/>
                  </a:lnTo>
                  <a:lnTo>
                    <a:pt x="1880" y="370"/>
                  </a:lnTo>
                  <a:lnTo>
                    <a:pt x="1842" y="386"/>
                  </a:lnTo>
                  <a:lnTo>
                    <a:pt x="1834" y="382"/>
                  </a:lnTo>
                  <a:lnTo>
                    <a:pt x="1790" y="378"/>
                  </a:lnTo>
                  <a:lnTo>
                    <a:pt x="1774" y="398"/>
                  </a:lnTo>
                  <a:lnTo>
                    <a:pt x="1762" y="380"/>
                  </a:lnTo>
                  <a:lnTo>
                    <a:pt x="1762" y="378"/>
                  </a:lnTo>
                  <a:lnTo>
                    <a:pt x="1764" y="370"/>
                  </a:lnTo>
                  <a:lnTo>
                    <a:pt x="1762" y="358"/>
                  </a:lnTo>
                  <a:lnTo>
                    <a:pt x="1758" y="342"/>
                  </a:lnTo>
                  <a:lnTo>
                    <a:pt x="1748" y="332"/>
                  </a:lnTo>
                  <a:lnTo>
                    <a:pt x="1734" y="326"/>
                  </a:lnTo>
                  <a:lnTo>
                    <a:pt x="1722" y="326"/>
                  </a:lnTo>
                  <a:lnTo>
                    <a:pt x="1712" y="326"/>
                  </a:lnTo>
                  <a:lnTo>
                    <a:pt x="1710" y="328"/>
                  </a:lnTo>
                  <a:lnTo>
                    <a:pt x="1704" y="328"/>
                  </a:lnTo>
                  <a:lnTo>
                    <a:pt x="1690" y="330"/>
                  </a:lnTo>
                  <a:lnTo>
                    <a:pt x="1676" y="330"/>
                  </a:lnTo>
                  <a:lnTo>
                    <a:pt x="1664" y="328"/>
                  </a:lnTo>
                  <a:lnTo>
                    <a:pt x="1660" y="324"/>
                  </a:lnTo>
                  <a:lnTo>
                    <a:pt x="1654" y="322"/>
                  </a:lnTo>
                  <a:lnTo>
                    <a:pt x="1650" y="322"/>
                  </a:lnTo>
                  <a:lnTo>
                    <a:pt x="1648" y="324"/>
                  </a:lnTo>
                  <a:lnTo>
                    <a:pt x="1646" y="324"/>
                  </a:lnTo>
                  <a:lnTo>
                    <a:pt x="1646" y="314"/>
                  </a:lnTo>
                  <a:lnTo>
                    <a:pt x="1638" y="310"/>
                  </a:lnTo>
                  <a:lnTo>
                    <a:pt x="1640" y="308"/>
                  </a:lnTo>
                  <a:lnTo>
                    <a:pt x="1640" y="304"/>
                  </a:lnTo>
                  <a:lnTo>
                    <a:pt x="1638" y="298"/>
                  </a:lnTo>
                  <a:lnTo>
                    <a:pt x="1636" y="290"/>
                  </a:lnTo>
                  <a:lnTo>
                    <a:pt x="1634" y="282"/>
                  </a:lnTo>
                  <a:lnTo>
                    <a:pt x="1630" y="278"/>
                  </a:lnTo>
                  <a:lnTo>
                    <a:pt x="1626" y="276"/>
                  </a:lnTo>
                  <a:lnTo>
                    <a:pt x="1622" y="276"/>
                  </a:lnTo>
                  <a:lnTo>
                    <a:pt x="1618" y="278"/>
                  </a:lnTo>
                  <a:lnTo>
                    <a:pt x="1614" y="280"/>
                  </a:lnTo>
                  <a:lnTo>
                    <a:pt x="1610" y="282"/>
                  </a:lnTo>
                  <a:lnTo>
                    <a:pt x="1606" y="286"/>
                  </a:lnTo>
                  <a:lnTo>
                    <a:pt x="1604" y="288"/>
                  </a:lnTo>
                  <a:lnTo>
                    <a:pt x="1604" y="288"/>
                  </a:lnTo>
                  <a:lnTo>
                    <a:pt x="1602" y="288"/>
                  </a:lnTo>
                  <a:lnTo>
                    <a:pt x="1600" y="288"/>
                  </a:lnTo>
                  <a:lnTo>
                    <a:pt x="1598" y="290"/>
                  </a:lnTo>
                  <a:lnTo>
                    <a:pt x="1596" y="288"/>
                  </a:lnTo>
                  <a:lnTo>
                    <a:pt x="1594" y="288"/>
                  </a:lnTo>
                  <a:lnTo>
                    <a:pt x="1592" y="286"/>
                  </a:lnTo>
                  <a:lnTo>
                    <a:pt x="1592" y="282"/>
                  </a:lnTo>
                  <a:lnTo>
                    <a:pt x="1592" y="280"/>
                  </a:lnTo>
                  <a:lnTo>
                    <a:pt x="1592" y="276"/>
                  </a:lnTo>
                  <a:lnTo>
                    <a:pt x="1590" y="272"/>
                  </a:lnTo>
                  <a:lnTo>
                    <a:pt x="1588" y="270"/>
                  </a:lnTo>
                  <a:lnTo>
                    <a:pt x="1584" y="268"/>
                  </a:lnTo>
                  <a:lnTo>
                    <a:pt x="1578" y="268"/>
                  </a:lnTo>
                  <a:lnTo>
                    <a:pt x="1566" y="266"/>
                  </a:lnTo>
                  <a:lnTo>
                    <a:pt x="1552" y="264"/>
                  </a:lnTo>
                  <a:lnTo>
                    <a:pt x="1538" y="260"/>
                  </a:lnTo>
                  <a:lnTo>
                    <a:pt x="1528" y="256"/>
                  </a:lnTo>
                  <a:lnTo>
                    <a:pt x="1524" y="256"/>
                  </a:lnTo>
                  <a:lnTo>
                    <a:pt x="1528" y="260"/>
                  </a:lnTo>
                  <a:lnTo>
                    <a:pt x="1526" y="264"/>
                  </a:lnTo>
                  <a:lnTo>
                    <a:pt x="1524" y="268"/>
                  </a:lnTo>
                  <a:lnTo>
                    <a:pt x="1518" y="270"/>
                  </a:lnTo>
                  <a:lnTo>
                    <a:pt x="1512" y="272"/>
                  </a:lnTo>
                  <a:lnTo>
                    <a:pt x="1504" y="276"/>
                  </a:lnTo>
                  <a:lnTo>
                    <a:pt x="1502" y="286"/>
                  </a:lnTo>
                  <a:lnTo>
                    <a:pt x="1502" y="296"/>
                  </a:lnTo>
                  <a:lnTo>
                    <a:pt x="1502" y="306"/>
                  </a:lnTo>
                  <a:lnTo>
                    <a:pt x="1502" y="310"/>
                  </a:lnTo>
                  <a:lnTo>
                    <a:pt x="1494" y="312"/>
                  </a:lnTo>
                  <a:lnTo>
                    <a:pt x="1482" y="318"/>
                  </a:lnTo>
                  <a:lnTo>
                    <a:pt x="1460" y="304"/>
                  </a:lnTo>
                  <a:lnTo>
                    <a:pt x="1452" y="310"/>
                  </a:lnTo>
                  <a:lnTo>
                    <a:pt x="1438" y="310"/>
                  </a:lnTo>
                  <a:lnTo>
                    <a:pt x="1422" y="294"/>
                  </a:lnTo>
                  <a:lnTo>
                    <a:pt x="1422" y="294"/>
                  </a:lnTo>
                  <a:lnTo>
                    <a:pt x="1420" y="296"/>
                  </a:lnTo>
                  <a:lnTo>
                    <a:pt x="1418" y="300"/>
                  </a:lnTo>
                  <a:lnTo>
                    <a:pt x="1416" y="304"/>
                  </a:lnTo>
                  <a:lnTo>
                    <a:pt x="1412" y="308"/>
                  </a:lnTo>
                  <a:lnTo>
                    <a:pt x="1410" y="312"/>
                  </a:lnTo>
                  <a:lnTo>
                    <a:pt x="1410" y="316"/>
                  </a:lnTo>
                  <a:lnTo>
                    <a:pt x="1408" y="320"/>
                  </a:lnTo>
                  <a:lnTo>
                    <a:pt x="1404" y="324"/>
                  </a:lnTo>
                  <a:lnTo>
                    <a:pt x="1402" y="328"/>
                  </a:lnTo>
                  <a:lnTo>
                    <a:pt x="1398" y="330"/>
                  </a:lnTo>
                  <a:lnTo>
                    <a:pt x="1396" y="334"/>
                  </a:lnTo>
                  <a:lnTo>
                    <a:pt x="1396" y="334"/>
                  </a:lnTo>
                  <a:lnTo>
                    <a:pt x="1392" y="320"/>
                  </a:lnTo>
                  <a:lnTo>
                    <a:pt x="1384" y="304"/>
                  </a:lnTo>
                  <a:lnTo>
                    <a:pt x="1384" y="274"/>
                  </a:lnTo>
                  <a:lnTo>
                    <a:pt x="1388" y="254"/>
                  </a:lnTo>
                  <a:lnTo>
                    <a:pt x="1386" y="248"/>
                  </a:lnTo>
                  <a:lnTo>
                    <a:pt x="1384" y="246"/>
                  </a:lnTo>
                  <a:lnTo>
                    <a:pt x="1382" y="244"/>
                  </a:lnTo>
                  <a:lnTo>
                    <a:pt x="1378" y="242"/>
                  </a:lnTo>
                  <a:lnTo>
                    <a:pt x="1374" y="242"/>
                  </a:lnTo>
                  <a:lnTo>
                    <a:pt x="1372" y="244"/>
                  </a:lnTo>
                  <a:lnTo>
                    <a:pt x="1370" y="244"/>
                  </a:lnTo>
                  <a:lnTo>
                    <a:pt x="1368" y="244"/>
                  </a:lnTo>
                  <a:lnTo>
                    <a:pt x="1368" y="244"/>
                  </a:lnTo>
                  <a:lnTo>
                    <a:pt x="1366" y="240"/>
                  </a:lnTo>
                  <a:lnTo>
                    <a:pt x="1362" y="238"/>
                  </a:lnTo>
                  <a:lnTo>
                    <a:pt x="1356" y="234"/>
                  </a:lnTo>
                  <a:lnTo>
                    <a:pt x="1348" y="232"/>
                  </a:lnTo>
                  <a:lnTo>
                    <a:pt x="1338" y="230"/>
                  </a:lnTo>
                  <a:lnTo>
                    <a:pt x="1332" y="230"/>
                  </a:lnTo>
                  <a:lnTo>
                    <a:pt x="1326" y="228"/>
                  </a:lnTo>
                  <a:lnTo>
                    <a:pt x="1322" y="228"/>
                  </a:lnTo>
                  <a:lnTo>
                    <a:pt x="1320" y="230"/>
                  </a:lnTo>
                  <a:lnTo>
                    <a:pt x="1316" y="232"/>
                  </a:lnTo>
                  <a:lnTo>
                    <a:pt x="1312" y="234"/>
                  </a:lnTo>
                  <a:lnTo>
                    <a:pt x="1308" y="238"/>
                  </a:lnTo>
                  <a:lnTo>
                    <a:pt x="1296" y="242"/>
                  </a:lnTo>
                  <a:lnTo>
                    <a:pt x="1284" y="240"/>
                  </a:lnTo>
                  <a:lnTo>
                    <a:pt x="1272" y="238"/>
                  </a:lnTo>
                  <a:lnTo>
                    <a:pt x="1262" y="236"/>
                  </a:lnTo>
                  <a:lnTo>
                    <a:pt x="1258" y="234"/>
                  </a:lnTo>
                  <a:lnTo>
                    <a:pt x="1224" y="216"/>
                  </a:lnTo>
                  <a:lnTo>
                    <a:pt x="1210" y="216"/>
                  </a:lnTo>
                  <a:lnTo>
                    <a:pt x="1194" y="214"/>
                  </a:lnTo>
                  <a:lnTo>
                    <a:pt x="1182" y="208"/>
                  </a:lnTo>
                  <a:lnTo>
                    <a:pt x="1172" y="204"/>
                  </a:lnTo>
                  <a:lnTo>
                    <a:pt x="1168" y="202"/>
                  </a:lnTo>
                  <a:lnTo>
                    <a:pt x="1160" y="196"/>
                  </a:lnTo>
                  <a:lnTo>
                    <a:pt x="1156" y="190"/>
                  </a:lnTo>
                  <a:lnTo>
                    <a:pt x="1164" y="186"/>
                  </a:lnTo>
                  <a:lnTo>
                    <a:pt x="1166" y="184"/>
                  </a:lnTo>
                  <a:lnTo>
                    <a:pt x="1166" y="182"/>
                  </a:lnTo>
                  <a:lnTo>
                    <a:pt x="1166" y="178"/>
                  </a:lnTo>
                  <a:lnTo>
                    <a:pt x="1164" y="172"/>
                  </a:lnTo>
                  <a:lnTo>
                    <a:pt x="1160" y="170"/>
                  </a:lnTo>
                  <a:lnTo>
                    <a:pt x="1158" y="168"/>
                  </a:lnTo>
                  <a:lnTo>
                    <a:pt x="1156" y="168"/>
                  </a:lnTo>
                  <a:lnTo>
                    <a:pt x="1152" y="170"/>
                  </a:lnTo>
                  <a:lnTo>
                    <a:pt x="1150" y="170"/>
                  </a:lnTo>
                  <a:lnTo>
                    <a:pt x="1148" y="172"/>
                  </a:lnTo>
                  <a:lnTo>
                    <a:pt x="1148" y="172"/>
                  </a:lnTo>
                  <a:lnTo>
                    <a:pt x="1146" y="174"/>
                  </a:lnTo>
                  <a:lnTo>
                    <a:pt x="1144" y="176"/>
                  </a:lnTo>
                  <a:lnTo>
                    <a:pt x="1142" y="180"/>
                  </a:lnTo>
                  <a:lnTo>
                    <a:pt x="1140" y="184"/>
                  </a:lnTo>
                  <a:lnTo>
                    <a:pt x="1136" y="190"/>
                  </a:lnTo>
                  <a:lnTo>
                    <a:pt x="1132" y="194"/>
                  </a:lnTo>
                  <a:lnTo>
                    <a:pt x="1128" y="198"/>
                  </a:lnTo>
                  <a:lnTo>
                    <a:pt x="1126" y="200"/>
                  </a:lnTo>
                  <a:lnTo>
                    <a:pt x="1120" y="202"/>
                  </a:lnTo>
                  <a:lnTo>
                    <a:pt x="1116" y="206"/>
                  </a:lnTo>
                  <a:lnTo>
                    <a:pt x="1112" y="210"/>
                  </a:lnTo>
                  <a:lnTo>
                    <a:pt x="1110" y="216"/>
                  </a:lnTo>
                  <a:lnTo>
                    <a:pt x="1108" y="220"/>
                  </a:lnTo>
                  <a:lnTo>
                    <a:pt x="1106" y="222"/>
                  </a:lnTo>
                  <a:lnTo>
                    <a:pt x="1104" y="224"/>
                  </a:lnTo>
                  <a:lnTo>
                    <a:pt x="1096" y="224"/>
                  </a:lnTo>
                  <a:lnTo>
                    <a:pt x="1092" y="204"/>
                  </a:lnTo>
                  <a:lnTo>
                    <a:pt x="1084" y="194"/>
                  </a:lnTo>
                  <a:lnTo>
                    <a:pt x="1108" y="192"/>
                  </a:lnTo>
                  <a:lnTo>
                    <a:pt x="1134" y="160"/>
                  </a:lnTo>
                  <a:lnTo>
                    <a:pt x="1150" y="144"/>
                  </a:lnTo>
                  <a:lnTo>
                    <a:pt x="1158" y="130"/>
                  </a:lnTo>
                  <a:lnTo>
                    <a:pt x="1162" y="122"/>
                  </a:lnTo>
                  <a:lnTo>
                    <a:pt x="1164" y="120"/>
                  </a:lnTo>
                  <a:lnTo>
                    <a:pt x="1164" y="96"/>
                  </a:lnTo>
                  <a:lnTo>
                    <a:pt x="1166" y="78"/>
                  </a:lnTo>
                  <a:lnTo>
                    <a:pt x="1160" y="64"/>
                  </a:lnTo>
                  <a:lnTo>
                    <a:pt x="1148" y="54"/>
                  </a:lnTo>
                  <a:lnTo>
                    <a:pt x="1134" y="52"/>
                  </a:lnTo>
                  <a:lnTo>
                    <a:pt x="1122" y="56"/>
                  </a:lnTo>
                  <a:lnTo>
                    <a:pt x="1108" y="64"/>
                  </a:lnTo>
                  <a:lnTo>
                    <a:pt x="1098" y="68"/>
                  </a:lnTo>
                  <a:lnTo>
                    <a:pt x="1090" y="70"/>
                  </a:lnTo>
                  <a:lnTo>
                    <a:pt x="1084" y="70"/>
                  </a:lnTo>
                  <a:lnTo>
                    <a:pt x="1080" y="70"/>
                  </a:lnTo>
                  <a:lnTo>
                    <a:pt x="1080" y="70"/>
                  </a:lnTo>
                  <a:lnTo>
                    <a:pt x="1078" y="52"/>
                  </a:lnTo>
                  <a:lnTo>
                    <a:pt x="1070" y="46"/>
                  </a:lnTo>
                  <a:lnTo>
                    <a:pt x="1080" y="20"/>
                  </a:lnTo>
                  <a:lnTo>
                    <a:pt x="1082" y="20"/>
                  </a:lnTo>
                  <a:lnTo>
                    <a:pt x="1084" y="18"/>
                  </a:lnTo>
                  <a:lnTo>
                    <a:pt x="1086" y="18"/>
                  </a:lnTo>
                  <a:lnTo>
                    <a:pt x="1088" y="16"/>
                  </a:lnTo>
                  <a:lnTo>
                    <a:pt x="1088" y="14"/>
                  </a:lnTo>
                  <a:lnTo>
                    <a:pt x="1088" y="10"/>
                  </a:lnTo>
                  <a:lnTo>
                    <a:pt x="1086" y="8"/>
                  </a:lnTo>
                  <a:lnTo>
                    <a:pt x="1080" y="4"/>
                  </a:lnTo>
                  <a:lnTo>
                    <a:pt x="1068" y="0"/>
                  </a:lnTo>
                  <a:lnTo>
                    <a:pt x="1056" y="4"/>
                  </a:lnTo>
                  <a:lnTo>
                    <a:pt x="1048" y="10"/>
                  </a:lnTo>
                  <a:lnTo>
                    <a:pt x="1042" y="16"/>
                  </a:lnTo>
                  <a:lnTo>
                    <a:pt x="1038" y="22"/>
                  </a:lnTo>
                  <a:lnTo>
                    <a:pt x="1030" y="32"/>
                  </a:lnTo>
                  <a:lnTo>
                    <a:pt x="1022" y="42"/>
                  </a:lnTo>
                  <a:lnTo>
                    <a:pt x="1016" y="50"/>
                  </a:lnTo>
                  <a:lnTo>
                    <a:pt x="1012" y="54"/>
                  </a:lnTo>
                  <a:lnTo>
                    <a:pt x="1016" y="62"/>
                  </a:lnTo>
                  <a:lnTo>
                    <a:pt x="1008" y="76"/>
                  </a:lnTo>
                  <a:lnTo>
                    <a:pt x="990" y="68"/>
                  </a:lnTo>
                  <a:lnTo>
                    <a:pt x="988" y="68"/>
                  </a:lnTo>
                  <a:lnTo>
                    <a:pt x="986" y="68"/>
                  </a:lnTo>
                  <a:lnTo>
                    <a:pt x="986" y="68"/>
                  </a:lnTo>
                  <a:lnTo>
                    <a:pt x="986" y="70"/>
                  </a:lnTo>
                  <a:lnTo>
                    <a:pt x="988" y="72"/>
                  </a:lnTo>
                  <a:lnTo>
                    <a:pt x="990" y="74"/>
                  </a:lnTo>
                  <a:lnTo>
                    <a:pt x="992" y="76"/>
                  </a:lnTo>
                  <a:lnTo>
                    <a:pt x="992" y="78"/>
                  </a:lnTo>
                  <a:lnTo>
                    <a:pt x="994" y="78"/>
                  </a:lnTo>
                  <a:lnTo>
                    <a:pt x="1020" y="98"/>
                  </a:lnTo>
                  <a:lnTo>
                    <a:pt x="1020" y="100"/>
                  </a:lnTo>
                  <a:lnTo>
                    <a:pt x="1020" y="102"/>
                  </a:lnTo>
                  <a:lnTo>
                    <a:pt x="1020" y="108"/>
                  </a:lnTo>
                  <a:lnTo>
                    <a:pt x="1020" y="114"/>
                  </a:lnTo>
                  <a:lnTo>
                    <a:pt x="1020" y="122"/>
                  </a:lnTo>
                  <a:lnTo>
                    <a:pt x="1018" y="126"/>
                  </a:lnTo>
                  <a:lnTo>
                    <a:pt x="1014" y="130"/>
                  </a:lnTo>
                  <a:lnTo>
                    <a:pt x="1010" y="128"/>
                  </a:lnTo>
                  <a:lnTo>
                    <a:pt x="1006" y="126"/>
                  </a:lnTo>
                  <a:lnTo>
                    <a:pt x="1002" y="120"/>
                  </a:lnTo>
                  <a:lnTo>
                    <a:pt x="998" y="112"/>
                  </a:lnTo>
                  <a:lnTo>
                    <a:pt x="992" y="100"/>
                  </a:lnTo>
                  <a:lnTo>
                    <a:pt x="980" y="92"/>
                  </a:lnTo>
                  <a:lnTo>
                    <a:pt x="966" y="90"/>
                  </a:lnTo>
                  <a:lnTo>
                    <a:pt x="952" y="92"/>
                  </a:lnTo>
                  <a:lnTo>
                    <a:pt x="944" y="92"/>
                  </a:lnTo>
                  <a:lnTo>
                    <a:pt x="940" y="92"/>
                  </a:lnTo>
                  <a:lnTo>
                    <a:pt x="936" y="92"/>
                  </a:lnTo>
                  <a:lnTo>
                    <a:pt x="932" y="90"/>
                  </a:lnTo>
                  <a:lnTo>
                    <a:pt x="930" y="88"/>
                  </a:lnTo>
                  <a:lnTo>
                    <a:pt x="930" y="86"/>
                  </a:lnTo>
                  <a:lnTo>
                    <a:pt x="930" y="84"/>
                  </a:lnTo>
                  <a:lnTo>
                    <a:pt x="930" y="84"/>
                  </a:lnTo>
                  <a:lnTo>
                    <a:pt x="928" y="84"/>
                  </a:lnTo>
                  <a:lnTo>
                    <a:pt x="924" y="86"/>
                  </a:lnTo>
                  <a:lnTo>
                    <a:pt x="920" y="88"/>
                  </a:lnTo>
                  <a:lnTo>
                    <a:pt x="914" y="92"/>
                  </a:lnTo>
                  <a:lnTo>
                    <a:pt x="910" y="94"/>
                  </a:lnTo>
                  <a:lnTo>
                    <a:pt x="906" y="98"/>
                  </a:lnTo>
                  <a:lnTo>
                    <a:pt x="902" y="100"/>
                  </a:lnTo>
                  <a:lnTo>
                    <a:pt x="898" y="104"/>
                  </a:lnTo>
                  <a:lnTo>
                    <a:pt x="892" y="110"/>
                  </a:lnTo>
                  <a:lnTo>
                    <a:pt x="884" y="114"/>
                  </a:lnTo>
                  <a:lnTo>
                    <a:pt x="872" y="116"/>
                  </a:lnTo>
                  <a:lnTo>
                    <a:pt x="864" y="122"/>
                  </a:lnTo>
                  <a:lnTo>
                    <a:pt x="856" y="132"/>
                  </a:lnTo>
                  <a:lnTo>
                    <a:pt x="850" y="146"/>
                  </a:lnTo>
                  <a:lnTo>
                    <a:pt x="846" y="158"/>
                  </a:lnTo>
                  <a:lnTo>
                    <a:pt x="844" y="162"/>
                  </a:lnTo>
                  <a:lnTo>
                    <a:pt x="842" y="168"/>
                  </a:lnTo>
                  <a:lnTo>
                    <a:pt x="836" y="172"/>
                  </a:lnTo>
                  <a:lnTo>
                    <a:pt x="830" y="176"/>
                  </a:lnTo>
                  <a:lnTo>
                    <a:pt x="826" y="180"/>
                  </a:lnTo>
                  <a:lnTo>
                    <a:pt x="822" y="182"/>
                  </a:lnTo>
                  <a:lnTo>
                    <a:pt x="818" y="184"/>
                  </a:lnTo>
                  <a:lnTo>
                    <a:pt x="818" y="188"/>
                  </a:lnTo>
                  <a:lnTo>
                    <a:pt x="820" y="190"/>
                  </a:lnTo>
                  <a:lnTo>
                    <a:pt x="822" y="192"/>
                  </a:lnTo>
                  <a:lnTo>
                    <a:pt x="822" y="196"/>
                  </a:lnTo>
                  <a:lnTo>
                    <a:pt x="818" y="202"/>
                  </a:lnTo>
                  <a:lnTo>
                    <a:pt x="804" y="208"/>
                  </a:lnTo>
                  <a:lnTo>
                    <a:pt x="782" y="214"/>
                  </a:lnTo>
                  <a:lnTo>
                    <a:pt x="772" y="220"/>
                  </a:lnTo>
                  <a:lnTo>
                    <a:pt x="768" y="232"/>
                  </a:lnTo>
                  <a:lnTo>
                    <a:pt x="764" y="244"/>
                  </a:lnTo>
                  <a:lnTo>
                    <a:pt x="766" y="256"/>
                  </a:lnTo>
                  <a:lnTo>
                    <a:pt x="766" y="266"/>
                  </a:lnTo>
                  <a:lnTo>
                    <a:pt x="766" y="272"/>
                  </a:lnTo>
                  <a:lnTo>
                    <a:pt x="768" y="276"/>
                  </a:lnTo>
                  <a:lnTo>
                    <a:pt x="772" y="276"/>
                  </a:lnTo>
                  <a:lnTo>
                    <a:pt x="776" y="278"/>
                  </a:lnTo>
                  <a:lnTo>
                    <a:pt x="782" y="278"/>
                  </a:lnTo>
                  <a:lnTo>
                    <a:pt x="784" y="278"/>
                  </a:lnTo>
                  <a:lnTo>
                    <a:pt x="786" y="278"/>
                  </a:lnTo>
                  <a:lnTo>
                    <a:pt x="786" y="282"/>
                  </a:lnTo>
                  <a:lnTo>
                    <a:pt x="788" y="284"/>
                  </a:lnTo>
                  <a:lnTo>
                    <a:pt x="792" y="288"/>
                  </a:lnTo>
                  <a:lnTo>
                    <a:pt x="796" y="292"/>
                  </a:lnTo>
                  <a:lnTo>
                    <a:pt x="800" y="294"/>
                  </a:lnTo>
                  <a:lnTo>
                    <a:pt x="802" y="296"/>
                  </a:lnTo>
                  <a:lnTo>
                    <a:pt x="804" y="298"/>
                  </a:lnTo>
                  <a:lnTo>
                    <a:pt x="804" y="344"/>
                  </a:lnTo>
                  <a:lnTo>
                    <a:pt x="800" y="352"/>
                  </a:lnTo>
                  <a:lnTo>
                    <a:pt x="800" y="358"/>
                  </a:lnTo>
                  <a:lnTo>
                    <a:pt x="800" y="364"/>
                  </a:lnTo>
                  <a:lnTo>
                    <a:pt x="802" y="368"/>
                  </a:lnTo>
                  <a:lnTo>
                    <a:pt x="806" y="372"/>
                  </a:lnTo>
                  <a:lnTo>
                    <a:pt x="808" y="374"/>
                  </a:lnTo>
                  <a:lnTo>
                    <a:pt x="810" y="376"/>
                  </a:lnTo>
                  <a:lnTo>
                    <a:pt x="812" y="376"/>
                  </a:lnTo>
                  <a:lnTo>
                    <a:pt x="812" y="382"/>
                  </a:lnTo>
                  <a:lnTo>
                    <a:pt x="800" y="380"/>
                  </a:lnTo>
                  <a:lnTo>
                    <a:pt x="796" y="378"/>
                  </a:lnTo>
                  <a:lnTo>
                    <a:pt x="792" y="374"/>
                  </a:lnTo>
                  <a:lnTo>
                    <a:pt x="788" y="370"/>
                  </a:lnTo>
                  <a:lnTo>
                    <a:pt x="784" y="366"/>
                  </a:lnTo>
                  <a:lnTo>
                    <a:pt x="782" y="360"/>
                  </a:lnTo>
                  <a:lnTo>
                    <a:pt x="782" y="356"/>
                  </a:lnTo>
                  <a:lnTo>
                    <a:pt x="782" y="352"/>
                  </a:lnTo>
                  <a:lnTo>
                    <a:pt x="784" y="348"/>
                  </a:lnTo>
                  <a:lnTo>
                    <a:pt x="784" y="344"/>
                  </a:lnTo>
                  <a:lnTo>
                    <a:pt x="782" y="340"/>
                  </a:lnTo>
                  <a:lnTo>
                    <a:pt x="778" y="338"/>
                  </a:lnTo>
                  <a:lnTo>
                    <a:pt x="776" y="338"/>
                  </a:lnTo>
                  <a:lnTo>
                    <a:pt x="776" y="336"/>
                  </a:lnTo>
                  <a:lnTo>
                    <a:pt x="776" y="334"/>
                  </a:lnTo>
                  <a:lnTo>
                    <a:pt x="778" y="332"/>
                  </a:lnTo>
                  <a:lnTo>
                    <a:pt x="782" y="326"/>
                  </a:lnTo>
                  <a:lnTo>
                    <a:pt x="784" y="322"/>
                  </a:lnTo>
                  <a:lnTo>
                    <a:pt x="788" y="316"/>
                  </a:lnTo>
                  <a:lnTo>
                    <a:pt x="790" y="308"/>
                  </a:lnTo>
                  <a:lnTo>
                    <a:pt x="790" y="304"/>
                  </a:lnTo>
                  <a:lnTo>
                    <a:pt x="788" y="300"/>
                  </a:lnTo>
                  <a:lnTo>
                    <a:pt x="788" y="298"/>
                  </a:lnTo>
                  <a:lnTo>
                    <a:pt x="786" y="298"/>
                  </a:lnTo>
                  <a:lnTo>
                    <a:pt x="782" y="298"/>
                  </a:lnTo>
                  <a:lnTo>
                    <a:pt x="778" y="298"/>
                  </a:lnTo>
                  <a:lnTo>
                    <a:pt x="774" y="298"/>
                  </a:lnTo>
                  <a:lnTo>
                    <a:pt x="768" y="296"/>
                  </a:lnTo>
                  <a:lnTo>
                    <a:pt x="766" y="294"/>
                  </a:lnTo>
                  <a:lnTo>
                    <a:pt x="764" y="292"/>
                  </a:lnTo>
                  <a:lnTo>
                    <a:pt x="762" y="290"/>
                  </a:lnTo>
                  <a:lnTo>
                    <a:pt x="762" y="290"/>
                  </a:lnTo>
                  <a:lnTo>
                    <a:pt x="758" y="290"/>
                  </a:lnTo>
                  <a:lnTo>
                    <a:pt x="754" y="290"/>
                  </a:lnTo>
                  <a:lnTo>
                    <a:pt x="750" y="288"/>
                  </a:lnTo>
                  <a:lnTo>
                    <a:pt x="744" y="286"/>
                  </a:lnTo>
                  <a:lnTo>
                    <a:pt x="738" y="284"/>
                  </a:lnTo>
                  <a:lnTo>
                    <a:pt x="732" y="280"/>
                  </a:lnTo>
                  <a:lnTo>
                    <a:pt x="728" y="276"/>
                  </a:lnTo>
                  <a:lnTo>
                    <a:pt x="726" y="276"/>
                  </a:lnTo>
                  <a:lnTo>
                    <a:pt x="724" y="274"/>
                  </a:lnTo>
                  <a:lnTo>
                    <a:pt x="722" y="276"/>
                  </a:lnTo>
                  <a:lnTo>
                    <a:pt x="720" y="278"/>
                  </a:lnTo>
                  <a:lnTo>
                    <a:pt x="718" y="280"/>
                  </a:lnTo>
                  <a:lnTo>
                    <a:pt x="718" y="282"/>
                  </a:lnTo>
                  <a:lnTo>
                    <a:pt x="716" y="282"/>
                  </a:lnTo>
                  <a:lnTo>
                    <a:pt x="712" y="278"/>
                  </a:lnTo>
                  <a:lnTo>
                    <a:pt x="710" y="270"/>
                  </a:lnTo>
                  <a:lnTo>
                    <a:pt x="710" y="260"/>
                  </a:lnTo>
                  <a:lnTo>
                    <a:pt x="710" y="250"/>
                  </a:lnTo>
                  <a:lnTo>
                    <a:pt x="708" y="246"/>
                  </a:lnTo>
                  <a:lnTo>
                    <a:pt x="706" y="244"/>
                  </a:lnTo>
                  <a:lnTo>
                    <a:pt x="704" y="244"/>
                  </a:lnTo>
                  <a:lnTo>
                    <a:pt x="700" y="242"/>
                  </a:lnTo>
                  <a:lnTo>
                    <a:pt x="696" y="242"/>
                  </a:lnTo>
                  <a:lnTo>
                    <a:pt x="694" y="244"/>
                  </a:lnTo>
                  <a:lnTo>
                    <a:pt x="692" y="244"/>
                  </a:lnTo>
                  <a:lnTo>
                    <a:pt x="690" y="244"/>
                  </a:lnTo>
                  <a:lnTo>
                    <a:pt x="688" y="246"/>
                  </a:lnTo>
                  <a:lnTo>
                    <a:pt x="684" y="248"/>
                  </a:lnTo>
                  <a:lnTo>
                    <a:pt x="684" y="250"/>
                  </a:lnTo>
                  <a:lnTo>
                    <a:pt x="684" y="254"/>
                  </a:lnTo>
                  <a:lnTo>
                    <a:pt x="684" y="258"/>
                  </a:lnTo>
                  <a:lnTo>
                    <a:pt x="686" y="262"/>
                  </a:lnTo>
                  <a:lnTo>
                    <a:pt x="686" y="266"/>
                  </a:lnTo>
                  <a:lnTo>
                    <a:pt x="688" y="270"/>
                  </a:lnTo>
                  <a:lnTo>
                    <a:pt x="690" y="274"/>
                  </a:lnTo>
                  <a:lnTo>
                    <a:pt x="690" y="278"/>
                  </a:lnTo>
                  <a:lnTo>
                    <a:pt x="690" y="282"/>
                  </a:lnTo>
                  <a:lnTo>
                    <a:pt x="690" y="284"/>
                  </a:lnTo>
                  <a:lnTo>
                    <a:pt x="686" y="288"/>
                  </a:lnTo>
                  <a:lnTo>
                    <a:pt x="682" y="290"/>
                  </a:lnTo>
                  <a:lnTo>
                    <a:pt x="676" y="292"/>
                  </a:lnTo>
                  <a:lnTo>
                    <a:pt x="672" y="298"/>
                  </a:lnTo>
                  <a:lnTo>
                    <a:pt x="670" y="304"/>
                  </a:lnTo>
                  <a:lnTo>
                    <a:pt x="668" y="308"/>
                  </a:lnTo>
                  <a:lnTo>
                    <a:pt x="670" y="314"/>
                  </a:lnTo>
                  <a:lnTo>
                    <a:pt x="670" y="318"/>
                  </a:lnTo>
                  <a:lnTo>
                    <a:pt x="672" y="320"/>
                  </a:lnTo>
                  <a:lnTo>
                    <a:pt x="674" y="322"/>
                  </a:lnTo>
                  <a:lnTo>
                    <a:pt x="678" y="324"/>
                  </a:lnTo>
                  <a:lnTo>
                    <a:pt x="680" y="326"/>
                  </a:lnTo>
                  <a:lnTo>
                    <a:pt x="680" y="330"/>
                  </a:lnTo>
                  <a:lnTo>
                    <a:pt x="682" y="332"/>
                  </a:lnTo>
                  <a:lnTo>
                    <a:pt x="680" y="338"/>
                  </a:lnTo>
                  <a:lnTo>
                    <a:pt x="680" y="344"/>
                  </a:lnTo>
                  <a:lnTo>
                    <a:pt x="678" y="350"/>
                  </a:lnTo>
                  <a:lnTo>
                    <a:pt x="674" y="354"/>
                  </a:lnTo>
                  <a:lnTo>
                    <a:pt x="670" y="364"/>
                  </a:lnTo>
                  <a:lnTo>
                    <a:pt x="670" y="378"/>
                  </a:lnTo>
                  <a:lnTo>
                    <a:pt x="668" y="392"/>
                  </a:lnTo>
                  <a:lnTo>
                    <a:pt x="668" y="398"/>
                  </a:lnTo>
                  <a:lnTo>
                    <a:pt x="684" y="400"/>
                  </a:lnTo>
                  <a:lnTo>
                    <a:pt x="698" y="390"/>
                  </a:lnTo>
                  <a:lnTo>
                    <a:pt x="704" y="390"/>
                  </a:lnTo>
                  <a:lnTo>
                    <a:pt x="710" y="390"/>
                  </a:lnTo>
                  <a:lnTo>
                    <a:pt x="714" y="392"/>
                  </a:lnTo>
                  <a:lnTo>
                    <a:pt x="716" y="394"/>
                  </a:lnTo>
                  <a:lnTo>
                    <a:pt x="718" y="398"/>
                  </a:lnTo>
                  <a:lnTo>
                    <a:pt x="720" y="400"/>
                  </a:lnTo>
                  <a:lnTo>
                    <a:pt x="722" y="402"/>
                  </a:lnTo>
                  <a:lnTo>
                    <a:pt x="722" y="404"/>
                  </a:lnTo>
                  <a:lnTo>
                    <a:pt x="724" y="406"/>
                  </a:lnTo>
                  <a:lnTo>
                    <a:pt x="726" y="416"/>
                  </a:lnTo>
                  <a:lnTo>
                    <a:pt x="730" y="428"/>
                  </a:lnTo>
                  <a:lnTo>
                    <a:pt x="732" y="438"/>
                  </a:lnTo>
                  <a:lnTo>
                    <a:pt x="732" y="444"/>
                  </a:lnTo>
                  <a:lnTo>
                    <a:pt x="734" y="446"/>
                  </a:lnTo>
                  <a:lnTo>
                    <a:pt x="736" y="448"/>
                  </a:lnTo>
                  <a:lnTo>
                    <a:pt x="738" y="450"/>
                  </a:lnTo>
                  <a:lnTo>
                    <a:pt x="740" y="450"/>
                  </a:lnTo>
                  <a:lnTo>
                    <a:pt x="742" y="450"/>
                  </a:lnTo>
                  <a:lnTo>
                    <a:pt x="742" y="450"/>
                  </a:lnTo>
                  <a:lnTo>
                    <a:pt x="742" y="450"/>
                  </a:lnTo>
                  <a:lnTo>
                    <a:pt x="746" y="448"/>
                  </a:lnTo>
                  <a:lnTo>
                    <a:pt x="748" y="448"/>
                  </a:lnTo>
                  <a:lnTo>
                    <a:pt x="752" y="448"/>
                  </a:lnTo>
                  <a:lnTo>
                    <a:pt x="754" y="450"/>
                  </a:lnTo>
                  <a:lnTo>
                    <a:pt x="758" y="452"/>
                  </a:lnTo>
                  <a:lnTo>
                    <a:pt x="760" y="454"/>
                  </a:lnTo>
                  <a:lnTo>
                    <a:pt x="766" y="456"/>
                  </a:lnTo>
                  <a:lnTo>
                    <a:pt x="770" y="458"/>
                  </a:lnTo>
                  <a:lnTo>
                    <a:pt x="774" y="458"/>
                  </a:lnTo>
                  <a:lnTo>
                    <a:pt x="774" y="458"/>
                  </a:lnTo>
                  <a:lnTo>
                    <a:pt x="772" y="462"/>
                  </a:lnTo>
                  <a:lnTo>
                    <a:pt x="768" y="466"/>
                  </a:lnTo>
                  <a:lnTo>
                    <a:pt x="764" y="468"/>
                  </a:lnTo>
                  <a:lnTo>
                    <a:pt x="760" y="468"/>
                  </a:lnTo>
                  <a:lnTo>
                    <a:pt x="758" y="470"/>
                  </a:lnTo>
                  <a:lnTo>
                    <a:pt x="756" y="470"/>
                  </a:lnTo>
                  <a:lnTo>
                    <a:pt x="752" y="470"/>
                  </a:lnTo>
                  <a:lnTo>
                    <a:pt x="750" y="472"/>
                  </a:lnTo>
                  <a:lnTo>
                    <a:pt x="748" y="476"/>
                  </a:lnTo>
                  <a:lnTo>
                    <a:pt x="746" y="480"/>
                  </a:lnTo>
                  <a:lnTo>
                    <a:pt x="746" y="484"/>
                  </a:lnTo>
                  <a:lnTo>
                    <a:pt x="748" y="486"/>
                  </a:lnTo>
                  <a:lnTo>
                    <a:pt x="752" y="496"/>
                  </a:lnTo>
                  <a:lnTo>
                    <a:pt x="752" y="510"/>
                  </a:lnTo>
                  <a:lnTo>
                    <a:pt x="752" y="520"/>
                  </a:lnTo>
                  <a:lnTo>
                    <a:pt x="750" y="522"/>
                  </a:lnTo>
                  <a:lnTo>
                    <a:pt x="746" y="524"/>
                  </a:lnTo>
                  <a:lnTo>
                    <a:pt x="744" y="522"/>
                  </a:lnTo>
                  <a:lnTo>
                    <a:pt x="740" y="520"/>
                  </a:lnTo>
                  <a:lnTo>
                    <a:pt x="738" y="516"/>
                  </a:lnTo>
                  <a:lnTo>
                    <a:pt x="738" y="510"/>
                  </a:lnTo>
                  <a:lnTo>
                    <a:pt x="736" y="498"/>
                  </a:lnTo>
                  <a:lnTo>
                    <a:pt x="730" y="484"/>
                  </a:lnTo>
                  <a:lnTo>
                    <a:pt x="726" y="476"/>
                  </a:lnTo>
                  <a:lnTo>
                    <a:pt x="724" y="474"/>
                  </a:lnTo>
                  <a:lnTo>
                    <a:pt x="722" y="474"/>
                  </a:lnTo>
                  <a:lnTo>
                    <a:pt x="720" y="476"/>
                  </a:lnTo>
                  <a:lnTo>
                    <a:pt x="718" y="480"/>
                  </a:lnTo>
                  <a:lnTo>
                    <a:pt x="716" y="482"/>
                  </a:lnTo>
                  <a:lnTo>
                    <a:pt x="716" y="484"/>
                  </a:lnTo>
                  <a:lnTo>
                    <a:pt x="714" y="488"/>
                  </a:lnTo>
                  <a:lnTo>
                    <a:pt x="712" y="492"/>
                  </a:lnTo>
                  <a:lnTo>
                    <a:pt x="710" y="494"/>
                  </a:lnTo>
                  <a:lnTo>
                    <a:pt x="706" y="494"/>
                  </a:lnTo>
                  <a:lnTo>
                    <a:pt x="704" y="494"/>
                  </a:lnTo>
                  <a:lnTo>
                    <a:pt x="704" y="492"/>
                  </a:lnTo>
                  <a:lnTo>
                    <a:pt x="704" y="490"/>
                  </a:lnTo>
                  <a:lnTo>
                    <a:pt x="704" y="488"/>
                  </a:lnTo>
                  <a:lnTo>
                    <a:pt x="706" y="486"/>
                  </a:lnTo>
                  <a:lnTo>
                    <a:pt x="706" y="486"/>
                  </a:lnTo>
                  <a:lnTo>
                    <a:pt x="708" y="476"/>
                  </a:lnTo>
                  <a:lnTo>
                    <a:pt x="710" y="460"/>
                  </a:lnTo>
                  <a:lnTo>
                    <a:pt x="712" y="442"/>
                  </a:lnTo>
                  <a:lnTo>
                    <a:pt x="712" y="424"/>
                  </a:lnTo>
                  <a:lnTo>
                    <a:pt x="712" y="412"/>
                  </a:lnTo>
                  <a:lnTo>
                    <a:pt x="710" y="408"/>
                  </a:lnTo>
                  <a:lnTo>
                    <a:pt x="706" y="398"/>
                  </a:lnTo>
                  <a:lnTo>
                    <a:pt x="698" y="408"/>
                  </a:lnTo>
                  <a:lnTo>
                    <a:pt x="698" y="408"/>
                  </a:lnTo>
                  <a:lnTo>
                    <a:pt x="696" y="410"/>
                  </a:lnTo>
                  <a:lnTo>
                    <a:pt x="692" y="410"/>
                  </a:lnTo>
                  <a:lnTo>
                    <a:pt x="686" y="410"/>
                  </a:lnTo>
                  <a:lnTo>
                    <a:pt x="682" y="412"/>
                  </a:lnTo>
                  <a:lnTo>
                    <a:pt x="680" y="414"/>
                  </a:lnTo>
                  <a:lnTo>
                    <a:pt x="678" y="416"/>
                  </a:lnTo>
                  <a:lnTo>
                    <a:pt x="678" y="418"/>
                  </a:lnTo>
                  <a:lnTo>
                    <a:pt x="678" y="418"/>
                  </a:lnTo>
                  <a:lnTo>
                    <a:pt x="676" y="424"/>
                  </a:lnTo>
                  <a:lnTo>
                    <a:pt x="676" y="440"/>
                  </a:lnTo>
                  <a:lnTo>
                    <a:pt x="676" y="456"/>
                  </a:lnTo>
                  <a:lnTo>
                    <a:pt x="676" y="468"/>
                  </a:lnTo>
                  <a:lnTo>
                    <a:pt x="674" y="474"/>
                  </a:lnTo>
                  <a:lnTo>
                    <a:pt x="674" y="478"/>
                  </a:lnTo>
                  <a:lnTo>
                    <a:pt x="670" y="482"/>
                  </a:lnTo>
                  <a:lnTo>
                    <a:pt x="666" y="486"/>
                  </a:lnTo>
                  <a:lnTo>
                    <a:pt x="662" y="486"/>
                  </a:lnTo>
                  <a:lnTo>
                    <a:pt x="658" y="486"/>
                  </a:lnTo>
                  <a:lnTo>
                    <a:pt x="652" y="488"/>
                  </a:lnTo>
                  <a:lnTo>
                    <a:pt x="648" y="490"/>
                  </a:lnTo>
                  <a:lnTo>
                    <a:pt x="646" y="492"/>
                  </a:lnTo>
                  <a:lnTo>
                    <a:pt x="646" y="492"/>
                  </a:lnTo>
                  <a:lnTo>
                    <a:pt x="632" y="494"/>
                  </a:lnTo>
                  <a:lnTo>
                    <a:pt x="618" y="490"/>
                  </a:lnTo>
                  <a:lnTo>
                    <a:pt x="606" y="486"/>
                  </a:lnTo>
                  <a:lnTo>
                    <a:pt x="602" y="484"/>
                  </a:lnTo>
                  <a:lnTo>
                    <a:pt x="610" y="480"/>
                  </a:lnTo>
                  <a:lnTo>
                    <a:pt x="622" y="478"/>
                  </a:lnTo>
                  <a:lnTo>
                    <a:pt x="636" y="476"/>
                  </a:lnTo>
                  <a:lnTo>
                    <a:pt x="642" y="476"/>
                  </a:lnTo>
                  <a:lnTo>
                    <a:pt x="646" y="474"/>
                  </a:lnTo>
                  <a:lnTo>
                    <a:pt x="648" y="472"/>
                  </a:lnTo>
                  <a:lnTo>
                    <a:pt x="648" y="468"/>
                  </a:lnTo>
                  <a:lnTo>
                    <a:pt x="648" y="466"/>
                  </a:lnTo>
                  <a:lnTo>
                    <a:pt x="648" y="466"/>
                  </a:lnTo>
                  <a:lnTo>
                    <a:pt x="646" y="462"/>
                  </a:lnTo>
                  <a:lnTo>
                    <a:pt x="646" y="458"/>
                  </a:lnTo>
                  <a:lnTo>
                    <a:pt x="646" y="456"/>
                  </a:lnTo>
                  <a:lnTo>
                    <a:pt x="646" y="454"/>
                  </a:lnTo>
                  <a:lnTo>
                    <a:pt x="648" y="452"/>
                  </a:lnTo>
                  <a:lnTo>
                    <a:pt x="650" y="448"/>
                  </a:lnTo>
                  <a:lnTo>
                    <a:pt x="652" y="444"/>
                  </a:lnTo>
                  <a:lnTo>
                    <a:pt x="656" y="440"/>
                  </a:lnTo>
                  <a:lnTo>
                    <a:pt x="660" y="434"/>
                  </a:lnTo>
                  <a:lnTo>
                    <a:pt x="662" y="430"/>
                  </a:lnTo>
                  <a:lnTo>
                    <a:pt x="664" y="428"/>
                  </a:lnTo>
                  <a:lnTo>
                    <a:pt x="664" y="426"/>
                  </a:lnTo>
                  <a:lnTo>
                    <a:pt x="668" y="422"/>
                  </a:lnTo>
                  <a:lnTo>
                    <a:pt x="668" y="418"/>
                  </a:lnTo>
                  <a:lnTo>
                    <a:pt x="668" y="416"/>
                  </a:lnTo>
                  <a:lnTo>
                    <a:pt x="666" y="416"/>
                  </a:lnTo>
                  <a:lnTo>
                    <a:pt x="666" y="414"/>
                  </a:lnTo>
                  <a:lnTo>
                    <a:pt x="664" y="414"/>
                  </a:lnTo>
                  <a:lnTo>
                    <a:pt x="662" y="414"/>
                  </a:lnTo>
                  <a:lnTo>
                    <a:pt x="660" y="412"/>
                  </a:lnTo>
                  <a:lnTo>
                    <a:pt x="658" y="412"/>
                  </a:lnTo>
                  <a:lnTo>
                    <a:pt x="656" y="410"/>
                  </a:lnTo>
                  <a:lnTo>
                    <a:pt x="656" y="408"/>
                  </a:lnTo>
                  <a:lnTo>
                    <a:pt x="656" y="400"/>
                  </a:lnTo>
                  <a:lnTo>
                    <a:pt x="656" y="384"/>
                  </a:lnTo>
                  <a:lnTo>
                    <a:pt x="656" y="368"/>
                  </a:lnTo>
                  <a:lnTo>
                    <a:pt x="656" y="354"/>
                  </a:lnTo>
                  <a:lnTo>
                    <a:pt x="656" y="348"/>
                  </a:lnTo>
                  <a:lnTo>
                    <a:pt x="658" y="342"/>
                  </a:lnTo>
                  <a:lnTo>
                    <a:pt x="658" y="336"/>
                  </a:lnTo>
                  <a:lnTo>
                    <a:pt x="656" y="330"/>
                  </a:lnTo>
                  <a:lnTo>
                    <a:pt x="654" y="324"/>
                  </a:lnTo>
                  <a:lnTo>
                    <a:pt x="652" y="320"/>
                  </a:lnTo>
                  <a:lnTo>
                    <a:pt x="650" y="318"/>
                  </a:lnTo>
                  <a:lnTo>
                    <a:pt x="650" y="318"/>
                  </a:lnTo>
                  <a:lnTo>
                    <a:pt x="650" y="292"/>
                  </a:lnTo>
                  <a:lnTo>
                    <a:pt x="656" y="286"/>
                  </a:lnTo>
                  <a:lnTo>
                    <a:pt x="658" y="274"/>
                  </a:lnTo>
                  <a:lnTo>
                    <a:pt x="670" y="262"/>
                  </a:lnTo>
                  <a:lnTo>
                    <a:pt x="672" y="258"/>
                  </a:lnTo>
                  <a:lnTo>
                    <a:pt x="670" y="256"/>
                  </a:lnTo>
                  <a:lnTo>
                    <a:pt x="666" y="252"/>
                  </a:lnTo>
                  <a:lnTo>
                    <a:pt x="664" y="250"/>
                  </a:lnTo>
                  <a:lnTo>
                    <a:pt x="660" y="250"/>
                  </a:lnTo>
                  <a:lnTo>
                    <a:pt x="660" y="248"/>
                  </a:lnTo>
                  <a:lnTo>
                    <a:pt x="634" y="252"/>
                  </a:lnTo>
                  <a:lnTo>
                    <a:pt x="630" y="246"/>
                  </a:lnTo>
                  <a:lnTo>
                    <a:pt x="620" y="250"/>
                  </a:lnTo>
                  <a:lnTo>
                    <a:pt x="614" y="258"/>
                  </a:lnTo>
                  <a:lnTo>
                    <a:pt x="610" y="268"/>
                  </a:lnTo>
                  <a:lnTo>
                    <a:pt x="610" y="278"/>
                  </a:lnTo>
                  <a:lnTo>
                    <a:pt x="610" y="280"/>
                  </a:lnTo>
                  <a:lnTo>
                    <a:pt x="608" y="286"/>
                  </a:lnTo>
                  <a:lnTo>
                    <a:pt x="604" y="292"/>
                  </a:lnTo>
                  <a:lnTo>
                    <a:pt x="602" y="296"/>
                  </a:lnTo>
                  <a:lnTo>
                    <a:pt x="598" y="300"/>
                  </a:lnTo>
                  <a:lnTo>
                    <a:pt x="594" y="302"/>
                  </a:lnTo>
                  <a:lnTo>
                    <a:pt x="592" y="304"/>
                  </a:lnTo>
                  <a:lnTo>
                    <a:pt x="592" y="304"/>
                  </a:lnTo>
                  <a:lnTo>
                    <a:pt x="584" y="316"/>
                  </a:lnTo>
                  <a:lnTo>
                    <a:pt x="580" y="332"/>
                  </a:lnTo>
                  <a:lnTo>
                    <a:pt x="580" y="350"/>
                  </a:lnTo>
                  <a:lnTo>
                    <a:pt x="582" y="364"/>
                  </a:lnTo>
                  <a:lnTo>
                    <a:pt x="582" y="370"/>
                  </a:lnTo>
                  <a:lnTo>
                    <a:pt x="582" y="370"/>
                  </a:lnTo>
                  <a:lnTo>
                    <a:pt x="584" y="374"/>
                  </a:lnTo>
                  <a:lnTo>
                    <a:pt x="586" y="376"/>
                  </a:lnTo>
                  <a:lnTo>
                    <a:pt x="586" y="382"/>
                  </a:lnTo>
                  <a:lnTo>
                    <a:pt x="588" y="386"/>
                  </a:lnTo>
                  <a:lnTo>
                    <a:pt x="590" y="392"/>
                  </a:lnTo>
                  <a:lnTo>
                    <a:pt x="590" y="396"/>
                  </a:lnTo>
                  <a:lnTo>
                    <a:pt x="590" y="400"/>
                  </a:lnTo>
                  <a:lnTo>
                    <a:pt x="588" y="402"/>
                  </a:lnTo>
                  <a:lnTo>
                    <a:pt x="586" y="404"/>
                  </a:lnTo>
                  <a:lnTo>
                    <a:pt x="584" y="404"/>
                  </a:lnTo>
                  <a:lnTo>
                    <a:pt x="584" y="404"/>
                  </a:lnTo>
                  <a:lnTo>
                    <a:pt x="584" y="404"/>
                  </a:lnTo>
                  <a:lnTo>
                    <a:pt x="552" y="374"/>
                  </a:lnTo>
                  <a:lnTo>
                    <a:pt x="516" y="370"/>
                  </a:lnTo>
                  <a:lnTo>
                    <a:pt x="512" y="380"/>
                  </a:lnTo>
                  <a:lnTo>
                    <a:pt x="516" y="388"/>
                  </a:lnTo>
                  <a:lnTo>
                    <a:pt x="516" y="404"/>
                  </a:lnTo>
                  <a:lnTo>
                    <a:pt x="494" y="420"/>
                  </a:lnTo>
                  <a:lnTo>
                    <a:pt x="496" y="410"/>
                  </a:lnTo>
                  <a:lnTo>
                    <a:pt x="496" y="402"/>
                  </a:lnTo>
                  <a:lnTo>
                    <a:pt x="498" y="398"/>
                  </a:lnTo>
                  <a:lnTo>
                    <a:pt x="498" y="396"/>
                  </a:lnTo>
                  <a:lnTo>
                    <a:pt x="490" y="396"/>
                  </a:lnTo>
                  <a:lnTo>
                    <a:pt x="482" y="404"/>
                  </a:lnTo>
                  <a:lnTo>
                    <a:pt x="478" y="414"/>
                  </a:lnTo>
                  <a:lnTo>
                    <a:pt x="456" y="412"/>
                  </a:lnTo>
                  <a:lnTo>
                    <a:pt x="448" y="412"/>
                  </a:lnTo>
                  <a:lnTo>
                    <a:pt x="442" y="414"/>
                  </a:lnTo>
                  <a:lnTo>
                    <a:pt x="438" y="416"/>
                  </a:lnTo>
                  <a:lnTo>
                    <a:pt x="434" y="418"/>
                  </a:lnTo>
                  <a:lnTo>
                    <a:pt x="432" y="420"/>
                  </a:lnTo>
                  <a:lnTo>
                    <a:pt x="432" y="420"/>
                  </a:lnTo>
                  <a:lnTo>
                    <a:pt x="432" y="400"/>
                  </a:lnTo>
                  <a:lnTo>
                    <a:pt x="426" y="400"/>
                  </a:lnTo>
                  <a:lnTo>
                    <a:pt x="420" y="404"/>
                  </a:lnTo>
                  <a:lnTo>
                    <a:pt x="410" y="410"/>
                  </a:lnTo>
                  <a:lnTo>
                    <a:pt x="400" y="416"/>
                  </a:lnTo>
                  <a:lnTo>
                    <a:pt x="392" y="420"/>
                  </a:lnTo>
                  <a:lnTo>
                    <a:pt x="390" y="422"/>
                  </a:lnTo>
                  <a:lnTo>
                    <a:pt x="372" y="428"/>
                  </a:lnTo>
                  <a:lnTo>
                    <a:pt x="360" y="436"/>
                  </a:lnTo>
                  <a:lnTo>
                    <a:pt x="352" y="448"/>
                  </a:lnTo>
                  <a:lnTo>
                    <a:pt x="350" y="456"/>
                  </a:lnTo>
                  <a:lnTo>
                    <a:pt x="350" y="458"/>
                  </a:lnTo>
                  <a:lnTo>
                    <a:pt x="348" y="466"/>
                  </a:lnTo>
                  <a:lnTo>
                    <a:pt x="348" y="470"/>
                  </a:lnTo>
                  <a:lnTo>
                    <a:pt x="346" y="470"/>
                  </a:lnTo>
                  <a:lnTo>
                    <a:pt x="344" y="472"/>
                  </a:lnTo>
                  <a:lnTo>
                    <a:pt x="342" y="470"/>
                  </a:lnTo>
                  <a:lnTo>
                    <a:pt x="340" y="470"/>
                  </a:lnTo>
                  <a:lnTo>
                    <a:pt x="340" y="468"/>
                  </a:lnTo>
                  <a:lnTo>
                    <a:pt x="338" y="466"/>
                  </a:lnTo>
                  <a:lnTo>
                    <a:pt x="338" y="466"/>
                  </a:lnTo>
                  <a:lnTo>
                    <a:pt x="324" y="460"/>
                  </a:lnTo>
                  <a:lnTo>
                    <a:pt x="324" y="446"/>
                  </a:lnTo>
                  <a:lnTo>
                    <a:pt x="330" y="440"/>
                  </a:lnTo>
                  <a:lnTo>
                    <a:pt x="334" y="436"/>
                  </a:lnTo>
                  <a:lnTo>
                    <a:pt x="336" y="432"/>
                  </a:lnTo>
                  <a:lnTo>
                    <a:pt x="336" y="428"/>
                  </a:lnTo>
                  <a:lnTo>
                    <a:pt x="336" y="426"/>
                  </a:lnTo>
                  <a:lnTo>
                    <a:pt x="336" y="424"/>
                  </a:lnTo>
                  <a:lnTo>
                    <a:pt x="334" y="424"/>
                  </a:lnTo>
                  <a:lnTo>
                    <a:pt x="334" y="418"/>
                  </a:lnTo>
                  <a:lnTo>
                    <a:pt x="330" y="414"/>
                  </a:lnTo>
                  <a:lnTo>
                    <a:pt x="328" y="410"/>
                  </a:lnTo>
                  <a:lnTo>
                    <a:pt x="322" y="408"/>
                  </a:lnTo>
                  <a:lnTo>
                    <a:pt x="318" y="406"/>
                  </a:lnTo>
                  <a:lnTo>
                    <a:pt x="314" y="404"/>
                  </a:lnTo>
                  <a:lnTo>
                    <a:pt x="310" y="404"/>
                  </a:lnTo>
                  <a:lnTo>
                    <a:pt x="308" y="404"/>
                  </a:lnTo>
                  <a:lnTo>
                    <a:pt x="306" y="404"/>
                  </a:lnTo>
                  <a:lnTo>
                    <a:pt x="304" y="406"/>
                  </a:lnTo>
                  <a:lnTo>
                    <a:pt x="300" y="406"/>
                  </a:lnTo>
                  <a:lnTo>
                    <a:pt x="296" y="408"/>
                  </a:lnTo>
                  <a:lnTo>
                    <a:pt x="292" y="408"/>
                  </a:lnTo>
                  <a:lnTo>
                    <a:pt x="290" y="408"/>
                  </a:lnTo>
                  <a:lnTo>
                    <a:pt x="288" y="408"/>
                  </a:lnTo>
                  <a:lnTo>
                    <a:pt x="300" y="416"/>
                  </a:lnTo>
                  <a:lnTo>
                    <a:pt x="300" y="440"/>
                  </a:lnTo>
                  <a:lnTo>
                    <a:pt x="300" y="454"/>
                  </a:lnTo>
                  <a:lnTo>
                    <a:pt x="302" y="454"/>
                  </a:lnTo>
                  <a:lnTo>
                    <a:pt x="302" y="456"/>
                  </a:lnTo>
                  <a:lnTo>
                    <a:pt x="304" y="460"/>
                  </a:lnTo>
                  <a:lnTo>
                    <a:pt x="306" y="462"/>
                  </a:lnTo>
                  <a:lnTo>
                    <a:pt x="306" y="464"/>
                  </a:lnTo>
                  <a:lnTo>
                    <a:pt x="308" y="466"/>
                  </a:lnTo>
                  <a:lnTo>
                    <a:pt x="306" y="476"/>
                  </a:lnTo>
                  <a:lnTo>
                    <a:pt x="306" y="482"/>
                  </a:lnTo>
                  <a:lnTo>
                    <a:pt x="304" y="486"/>
                  </a:lnTo>
                  <a:lnTo>
                    <a:pt x="302" y="490"/>
                  </a:lnTo>
                  <a:lnTo>
                    <a:pt x="302" y="490"/>
                  </a:lnTo>
                  <a:lnTo>
                    <a:pt x="292" y="486"/>
                  </a:lnTo>
                  <a:lnTo>
                    <a:pt x="284" y="480"/>
                  </a:lnTo>
                  <a:lnTo>
                    <a:pt x="278" y="480"/>
                  </a:lnTo>
                  <a:lnTo>
                    <a:pt x="262" y="498"/>
                  </a:lnTo>
                  <a:lnTo>
                    <a:pt x="246" y="510"/>
                  </a:lnTo>
                  <a:lnTo>
                    <a:pt x="244" y="514"/>
                  </a:lnTo>
                  <a:lnTo>
                    <a:pt x="244" y="518"/>
                  </a:lnTo>
                  <a:lnTo>
                    <a:pt x="248" y="522"/>
                  </a:lnTo>
                  <a:lnTo>
                    <a:pt x="250" y="524"/>
                  </a:lnTo>
                  <a:lnTo>
                    <a:pt x="254" y="528"/>
                  </a:lnTo>
                  <a:lnTo>
                    <a:pt x="256" y="530"/>
                  </a:lnTo>
                  <a:lnTo>
                    <a:pt x="258" y="530"/>
                  </a:lnTo>
                  <a:lnTo>
                    <a:pt x="256" y="538"/>
                  </a:lnTo>
                  <a:lnTo>
                    <a:pt x="232" y="540"/>
                  </a:lnTo>
                  <a:lnTo>
                    <a:pt x="220" y="526"/>
                  </a:lnTo>
                  <a:lnTo>
                    <a:pt x="216" y="514"/>
                  </a:lnTo>
                  <a:lnTo>
                    <a:pt x="206" y="508"/>
                  </a:lnTo>
                  <a:lnTo>
                    <a:pt x="202" y="518"/>
                  </a:lnTo>
                  <a:lnTo>
                    <a:pt x="208" y="534"/>
                  </a:lnTo>
                  <a:lnTo>
                    <a:pt x="218" y="554"/>
                  </a:lnTo>
                  <a:lnTo>
                    <a:pt x="218" y="558"/>
                  </a:lnTo>
                  <a:lnTo>
                    <a:pt x="216" y="560"/>
                  </a:lnTo>
                  <a:lnTo>
                    <a:pt x="216" y="562"/>
                  </a:lnTo>
                  <a:lnTo>
                    <a:pt x="212" y="562"/>
                  </a:lnTo>
                  <a:lnTo>
                    <a:pt x="210" y="560"/>
                  </a:lnTo>
                  <a:lnTo>
                    <a:pt x="208" y="560"/>
                  </a:lnTo>
                  <a:lnTo>
                    <a:pt x="208" y="560"/>
                  </a:lnTo>
                  <a:lnTo>
                    <a:pt x="198" y="548"/>
                  </a:lnTo>
                  <a:lnTo>
                    <a:pt x="182" y="540"/>
                  </a:lnTo>
                  <a:lnTo>
                    <a:pt x="182" y="540"/>
                  </a:lnTo>
                  <a:lnTo>
                    <a:pt x="182" y="536"/>
                  </a:lnTo>
                  <a:lnTo>
                    <a:pt x="182" y="532"/>
                  </a:lnTo>
                  <a:lnTo>
                    <a:pt x="182" y="528"/>
                  </a:lnTo>
                  <a:lnTo>
                    <a:pt x="182" y="524"/>
                  </a:lnTo>
                  <a:lnTo>
                    <a:pt x="184" y="520"/>
                  </a:lnTo>
                  <a:lnTo>
                    <a:pt x="186" y="518"/>
                  </a:lnTo>
                  <a:lnTo>
                    <a:pt x="186" y="514"/>
                  </a:lnTo>
                  <a:lnTo>
                    <a:pt x="186" y="510"/>
                  </a:lnTo>
                  <a:lnTo>
                    <a:pt x="186" y="508"/>
                  </a:lnTo>
                  <a:lnTo>
                    <a:pt x="186" y="504"/>
                  </a:lnTo>
                  <a:lnTo>
                    <a:pt x="186" y="504"/>
                  </a:lnTo>
                  <a:lnTo>
                    <a:pt x="162" y="484"/>
                  </a:lnTo>
                  <a:lnTo>
                    <a:pt x="156" y="468"/>
                  </a:lnTo>
                  <a:lnTo>
                    <a:pt x="176" y="476"/>
                  </a:lnTo>
                  <a:lnTo>
                    <a:pt x="182" y="482"/>
                  </a:lnTo>
                  <a:lnTo>
                    <a:pt x="198" y="488"/>
                  </a:lnTo>
                  <a:lnTo>
                    <a:pt x="210" y="498"/>
                  </a:lnTo>
                  <a:lnTo>
                    <a:pt x="220" y="502"/>
                  </a:lnTo>
                  <a:lnTo>
                    <a:pt x="232" y="500"/>
                  </a:lnTo>
                  <a:lnTo>
                    <a:pt x="242" y="496"/>
                  </a:lnTo>
                  <a:lnTo>
                    <a:pt x="246" y="494"/>
                  </a:lnTo>
                  <a:lnTo>
                    <a:pt x="258" y="480"/>
                  </a:lnTo>
                  <a:lnTo>
                    <a:pt x="266" y="466"/>
                  </a:lnTo>
                  <a:lnTo>
                    <a:pt x="268" y="452"/>
                  </a:lnTo>
                  <a:lnTo>
                    <a:pt x="268" y="446"/>
                  </a:lnTo>
                  <a:lnTo>
                    <a:pt x="266" y="442"/>
                  </a:lnTo>
                  <a:lnTo>
                    <a:pt x="262" y="438"/>
                  </a:lnTo>
                  <a:lnTo>
                    <a:pt x="256" y="436"/>
                  </a:lnTo>
                  <a:lnTo>
                    <a:pt x="252" y="432"/>
                  </a:lnTo>
                  <a:lnTo>
                    <a:pt x="246" y="432"/>
                  </a:lnTo>
                  <a:lnTo>
                    <a:pt x="242" y="430"/>
                  </a:lnTo>
                  <a:lnTo>
                    <a:pt x="238" y="430"/>
                  </a:lnTo>
                  <a:lnTo>
                    <a:pt x="236" y="428"/>
                  </a:lnTo>
                  <a:lnTo>
                    <a:pt x="230" y="412"/>
                  </a:lnTo>
                  <a:lnTo>
                    <a:pt x="218" y="396"/>
                  </a:lnTo>
                  <a:lnTo>
                    <a:pt x="204" y="388"/>
                  </a:lnTo>
                  <a:lnTo>
                    <a:pt x="190" y="384"/>
                  </a:lnTo>
                  <a:lnTo>
                    <a:pt x="176" y="382"/>
                  </a:lnTo>
                  <a:lnTo>
                    <a:pt x="168" y="382"/>
                  </a:lnTo>
                  <a:lnTo>
                    <a:pt x="164" y="382"/>
                  </a:lnTo>
                  <a:lnTo>
                    <a:pt x="162" y="380"/>
                  </a:lnTo>
                  <a:lnTo>
                    <a:pt x="160" y="376"/>
                  </a:lnTo>
                  <a:lnTo>
                    <a:pt x="156" y="374"/>
                  </a:lnTo>
                  <a:lnTo>
                    <a:pt x="154" y="372"/>
                  </a:lnTo>
                  <a:lnTo>
                    <a:pt x="150" y="372"/>
                  </a:lnTo>
                  <a:lnTo>
                    <a:pt x="150" y="370"/>
                  </a:lnTo>
                  <a:lnTo>
                    <a:pt x="152" y="364"/>
                  </a:lnTo>
                  <a:lnTo>
                    <a:pt x="162" y="368"/>
                  </a:lnTo>
                  <a:lnTo>
                    <a:pt x="168" y="364"/>
                  </a:lnTo>
                  <a:lnTo>
                    <a:pt x="148" y="354"/>
                  </a:lnTo>
                  <a:lnTo>
                    <a:pt x="140" y="364"/>
                  </a:lnTo>
                  <a:lnTo>
                    <a:pt x="132" y="364"/>
                  </a:lnTo>
                  <a:lnTo>
                    <a:pt x="132" y="370"/>
                  </a:lnTo>
                  <a:lnTo>
                    <a:pt x="130" y="374"/>
                  </a:lnTo>
                  <a:lnTo>
                    <a:pt x="128" y="378"/>
                  </a:lnTo>
                  <a:lnTo>
                    <a:pt x="124" y="380"/>
                  </a:lnTo>
                  <a:lnTo>
                    <a:pt x="122" y="382"/>
                  </a:lnTo>
                  <a:lnTo>
                    <a:pt x="120" y="384"/>
                  </a:lnTo>
                  <a:lnTo>
                    <a:pt x="118" y="384"/>
                  </a:lnTo>
                  <a:lnTo>
                    <a:pt x="110" y="402"/>
                  </a:lnTo>
                  <a:lnTo>
                    <a:pt x="110" y="420"/>
                  </a:lnTo>
                  <a:lnTo>
                    <a:pt x="130" y="440"/>
                  </a:lnTo>
                  <a:lnTo>
                    <a:pt x="130" y="470"/>
                  </a:lnTo>
                  <a:lnTo>
                    <a:pt x="118" y="484"/>
                  </a:lnTo>
                  <a:lnTo>
                    <a:pt x="126" y="502"/>
                  </a:lnTo>
                  <a:lnTo>
                    <a:pt x="122" y="556"/>
                  </a:lnTo>
                  <a:lnTo>
                    <a:pt x="122" y="562"/>
                  </a:lnTo>
                  <a:lnTo>
                    <a:pt x="122" y="568"/>
                  </a:lnTo>
                  <a:lnTo>
                    <a:pt x="124" y="572"/>
                  </a:lnTo>
                  <a:lnTo>
                    <a:pt x="126" y="574"/>
                  </a:lnTo>
                  <a:lnTo>
                    <a:pt x="126" y="576"/>
                  </a:lnTo>
                  <a:lnTo>
                    <a:pt x="126" y="576"/>
                  </a:lnTo>
                  <a:lnTo>
                    <a:pt x="132" y="592"/>
                  </a:lnTo>
                  <a:lnTo>
                    <a:pt x="134" y="606"/>
                  </a:lnTo>
                  <a:lnTo>
                    <a:pt x="132" y="614"/>
                  </a:lnTo>
                  <a:lnTo>
                    <a:pt x="130" y="616"/>
                  </a:lnTo>
                  <a:lnTo>
                    <a:pt x="96" y="650"/>
                  </a:lnTo>
                  <a:lnTo>
                    <a:pt x="100" y="654"/>
                  </a:lnTo>
                  <a:lnTo>
                    <a:pt x="106" y="658"/>
                  </a:lnTo>
                  <a:lnTo>
                    <a:pt x="110" y="660"/>
                  </a:lnTo>
                  <a:lnTo>
                    <a:pt x="116" y="662"/>
                  </a:lnTo>
                  <a:lnTo>
                    <a:pt x="122" y="662"/>
                  </a:lnTo>
                  <a:lnTo>
                    <a:pt x="124" y="662"/>
                  </a:lnTo>
                  <a:lnTo>
                    <a:pt x="126" y="662"/>
                  </a:lnTo>
                  <a:lnTo>
                    <a:pt x="122" y="662"/>
                  </a:lnTo>
                  <a:lnTo>
                    <a:pt x="118" y="664"/>
                  </a:lnTo>
                  <a:lnTo>
                    <a:pt x="114" y="666"/>
                  </a:lnTo>
                  <a:lnTo>
                    <a:pt x="112" y="668"/>
                  </a:lnTo>
                  <a:lnTo>
                    <a:pt x="110" y="668"/>
                  </a:lnTo>
                  <a:lnTo>
                    <a:pt x="104" y="668"/>
                  </a:lnTo>
                  <a:lnTo>
                    <a:pt x="98" y="670"/>
                  </a:lnTo>
                  <a:lnTo>
                    <a:pt x="94" y="672"/>
                  </a:lnTo>
                  <a:lnTo>
                    <a:pt x="90" y="674"/>
                  </a:lnTo>
                  <a:lnTo>
                    <a:pt x="86" y="676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78" y="674"/>
                  </a:lnTo>
                  <a:lnTo>
                    <a:pt x="68" y="672"/>
                  </a:lnTo>
                  <a:lnTo>
                    <a:pt x="60" y="672"/>
                  </a:lnTo>
                  <a:lnTo>
                    <a:pt x="54" y="674"/>
                  </a:lnTo>
                  <a:lnTo>
                    <a:pt x="50" y="678"/>
                  </a:lnTo>
                  <a:lnTo>
                    <a:pt x="46" y="680"/>
                  </a:lnTo>
                  <a:lnTo>
                    <a:pt x="44" y="682"/>
                  </a:lnTo>
                  <a:lnTo>
                    <a:pt x="44" y="684"/>
                  </a:lnTo>
                  <a:lnTo>
                    <a:pt x="42" y="686"/>
                  </a:lnTo>
                  <a:lnTo>
                    <a:pt x="42" y="686"/>
                  </a:lnTo>
                  <a:lnTo>
                    <a:pt x="40" y="690"/>
                  </a:lnTo>
                  <a:lnTo>
                    <a:pt x="40" y="694"/>
                  </a:lnTo>
                  <a:lnTo>
                    <a:pt x="40" y="698"/>
                  </a:lnTo>
                  <a:lnTo>
                    <a:pt x="40" y="702"/>
                  </a:lnTo>
                  <a:lnTo>
                    <a:pt x="40" y="704"/>
                  </a:lnTo>
                  <a:lnTo>
                    <a:pt x="40" y="706"/>
                  </a:lnTo>
                  <a:lnTo>
                    <a:pt x="46" y="710"/>
                  </a:lnTo>
                  <a:lnTo>
                    <a:pt x="48" y="720"/>
                  </a:lnTo>
                  <a:lnTo>
                    <a:pt x="48" y="726"/>
                  </a:lnTo>
                  <a:lnTo>
                    <a:pt x="48" y="730"/>
                  </a:lnTo>
                  <a:lnTo>
                    <a:pt x="46" y="734"/>
                  </a:lnTo>
                  <a:lnTo>
                    <a:pt x="46" y="736"/>
                  </a:lnTo>
                  <a:lnTo>
                    <a:pt x="44" y="738"/>
                  </a:lnTo>
                  <a:lnTo>
                    <a:pt x="44" y="738"/>
                  </a:lnTo>
                  <a:lnTo>
                    <a:pt x="42" y="738"/>
                  </a:lnTo>
                  <a:lnTo>
                    <a:pt x="38" y="736"/>
                  </a:lnTo>
                  <a:lnTo>
                    <a:pt x="34" y="734"/>
                  </a:lnTo>
                  <a:lnTo>
                    <a:pt x="30" y="732"/>
                  </a:lnTo>
                  <a:lnTo>
                    <a:pt x="30" y="730"/>
                  </a:lnTo>
                  <a:lnTo>
                    <a:pt x="28" y="730"/>
                  </a:lnTo>
                  <a:lnTo>
                    <a:pt x="20" y="722"/>
                  </a:lnTo>
                  <a:lnTo>
                    <a:pt x="8" y="736"/>
                  </a:lnTo>
                  <a:lnTo>
                    <a:pt x="4" y="738"/>
                  </a:lnTo>
                  <a:lnTo>
                    <a:pt x="4" y="744"/>
                  </a:lnTo>
                  <a:lnTo>
                    <a:pt x="2" y="750"/>
                  </a:lnTo>
                  <a:lnTo>
                    <a:pt x="2" y="756"/>
                  </a:lnTo>
                  <a:lnTo>
                    <a:pt x="0" y="764"/>
                  </a:lnTo>
                  <a:lnTo>
                    <a:pt x="0" y="778"/>
                  </a:lnTo>
                  <a:lnTo>
                    <a:pt x="2" y="780"/>
                  </a:lnTo>
                  <a:lnTo>
                    <a:pt x="4" y="782"/>
                  </a:lnTo>
                  <a:lnTo>
                    <a:pt x="8" y="782"/>
                  </a:lnTo>
                  <a:lnTo>
                    <a:pt x="8" y="782"/>
                  </a:lnTo>
                  <a:lnTo>
                    <a:pt x="14" y="782"/>
                  </a:lnTo>
                  <a:lnTo>
                    <a:pt x="18" y="782"/>
                  </a:lnTo>
                  <a:lnTo>
                    <a:pt x="20" y="780"/>
                  </a:lnTo>
                  <a:lnTo>
                    <a:pt x="22" y="780"/>
                  </a:lnTo>
                  <a:lnTo>
                    <a:pt x="22" y="782"/>
                  </a:lnTo>
                  <a:lnTo>
                    <a:pt x="24" y="784"/>
                  </a:lnTo>
                  <a:lnTo>
                    <a:pt x="26" y="786"/>
                  </a:lnTo>
                  <a:lnTo>
                    <a:pt x="30" y="788"/>
                  </a:lnTo>
                  <a:lnTo>
                    <a:pt x="32" y="790"/>
                  </a:lnTo>
                  <a:lnTo>
                    <a:pt x="34" y="792"/>
                  </a:lnTo>
                  <a:lnTo>
                    <a:pt x="36" y="796"/>
                  </a:lnTo>
                  <a:lnTo>
                    <a:pt x="38" y="802"/>
                  </a:lnTo>
                  <a:lnTo>
                    <a:pt x="40" y="806"/>
                  </a:lnTo>
                  <a:lnTo>
                    <a:pt x="42" y="810"/>
                  </a:lnTo>
                  <a:lnTo>
                    <a:pt x="44" y="814"/>
                  </a:lnTo>
                  <a:lnTo>
                    <a:pt x="44" y="814"/>
                  </a:lnTo>
                  <a:lnTo>
                    <a:pt x="46" y="820"/>
                  </a:lnTo>
                  <a:lnTo>
                    <a:pt x="44" y="824"/>
                  </a:lnTo>
                  <a:lnTo>
                    <a:pt x="42" y="828"/>
                  </a:lnTo>
                  <a:lnTo>
                    <a:pt x="40" y="830"/>
                  </a:lnTo>
                  <a:lnTo>
                    <a:pt x="38" y="832"/>
                  </a:lnTo>
                  <a:lnTo>
                    <a:pt x="36" y="832"/>
                  </a:lnTo>
                  <a:lnTo>
                    <a:pt x="36" y="832"/>
                  </a:lnTo>
                  <a:lnTo>
                    <a:pt x="40" y="834"/>
                  </a:lnTo>
                  <a:lnTo>
                    <a:pt x="42" y="838"/>
                  </a:lnTo>
                  <a:lnTo>
                    <a:pt x="46" y="842"/>
                  </a:lnTo>
                  <a:lnTo>
                    <a:pt x="50" y="846"/>
                  </a:lnTo>
                  <a:lnTo>
                    <a:pt x="52" y="852"/>
                  </a:lnTo>
                  <a:lnTo>
                    <a:pt x="54" y="856"/>
                  </a:lnTo>
                  <a:lnTo>
                    <a:pt x="56" y="858"/>
                  </a:lnTo>
                  <a:lnTo>
                    <a:pt x="56" y="860"/>
                  </a:lnTo>
                  <a:lnTo>
                    <a:pt x="58" y="866"/>
                  </a:lnTo>
                  <a:lnTo>
                    <a:pt x="60" y="872"/>
                  </a:lnTo>
                  <a:lnTo>
                    <a:pt x="62" y="874"/>
                  </a:lnTo>
                  <a:lnTo>
                    <a:pt x="62" y="876"/>
                  </a:lnTo>
                  <a:lnTo>
                    <a:pt x="60" y="878"/>
                  </a:lnTo>
                  <a:lnTo>
                    <a:pt x="60" y="878"/>
                  </a:lnTo>
                  <a:lnTo>
                    <a:pt x="60" y="878"/>
                  </a:lnTo>
                  <a:lnTo>
                    <a:pt x="60" y="878"/>
                  </a:lnTo>
                  <a:lnTo>
                    <a:pt x="38" y="892"/>
                  </a:lnTo>
                  <a:lnTo>
                    <a:pt x="38" y="894"/>
                  </a:lnTo>
                  <a:lnTo>
                    <a:pt x="36" y="894"/>
                  </a:lnTo>
                  <a:lnTo>
                    <a:pt x="34" y="894"/>
                  </a:lnTo>
                  <a:lnTo>
                    <a:pt x="32" y="892"/>
                  </a:lnTo>
                  <a:lnTo>
                    <a:pt x="32" y="894"/>
                  </a:lnTo>
                  <a:lnTo>
                    <a:pt x="30" y="898"/>
                  </a:lnTo>
                  <a:lnTo>
                    <a:pt x="28" y="902"/>
                  </a:lnTo>
                  <a:lnTo>
                    <a:pt x="30" y="906"/>
                  </a:lnTo>
                  <a:lnTo>
                    <a:pt x="30" y="908"/>
                  </a:lnTo>
                  <a:lnTo>
                    <a:pt x="32" y="908"/>
                  </a:lnTo>
                  <a:lnTo>
                    <a:pt x="32" y="908"/>
                  </a:lnTo>
                  <a:lnTo>
                    <a:pt x="28" y="908"/>
                  </a:lnTo>
                  <a:lnTo>
                    <a:pt x="26" y="910"/>
                  </a:lnTo>
                  <a:lnTo>
                    <a:pt x="24" y="910"/>
                  </a:lnTo>
                  <a:lnTo>
                    <a:pt x="22" y="912"/>
                  </a:lnTo>
                  <a:lnTo>
                    <a:pt x="22" y="912"/>
                  </a:lnTo>
                  <a:lnTo>
                    <a:pt x="28" y="918"/>
                  </a:lnTo>
                  <a:lnTo>
                    <a:pt x="28" y="918"/>
                  </a:lnTo>
                  <a:lnTo>
                    <a:pt x="30" y="916"/>
                  </a:lnTo>
                  <a:lnTo>
                    <a:pt x="34" y="914"/>
                  </a:lnTo>
                  <a:lnTo>
                    <a:pt x="40" y="914"/>
                  </a:lnTo>
                  <a:lnTo>
                    <a:pt x="46" y="914"/>
                  </a:lnTo>
                  <a:lnTo>
                    <a:pt x="50" y="914"/>
                  </a:lnTo>
                  <a:lnTo>
                    <a:pt x="56" y="916"/>
                  </a:lnTo>
                  <a:lnTo>
                    <a:pt x="58" y="916"/>
                  </a:lnTo>
                  <a:lnTo>
                    <a:pt x="60" y="918"/>
                  </a:lnTo>
                  <a:lnTo>
                    <a:pt x="64" y="918"/>
                  </a:lnTo>
                  <a:lnTo>
                    <a:pt x="68" y="918"/>
                  </a:lnTo>
                  <a:lnTo>
                    <a:pt x="74" y="918"/>
                  </a:lnTo>
                  <a:lnTo>
                    <a:pt x="76" y="916"/>
                  </a:lnTo>
                  <a:lnTo>
                    <a:pt x="78" y="916"/>
                  </a:lnTo>
                  <a:lnTo>
                    <a:pt x="80" y="912"/>
                  </a:lnTo>
                  <a:lnTo>
                    <a:pt x="80" y="912"/>
                  </a:lnTo>
                  <a:lnTo>
                    <a:pt x="84" y="914"/>
                  </a:lnTo>
                  <a:lnTo>
                    <a:pt x="88" y="916"/>
                  </a:lnTo>
                  <a:lnTo>
                    <a:pt x="92" y="918"/>
                  </a:lnTo>
                  <a:lnTo>
                    <a:pt x="96" y="922"/>
                  </a:lnTo>
                  <a:lnTo>
                    <a:pt x="100" y="926"/>
                  </a:lnTo>
                  <a:lnTo>
                    <a:pt x="100" y="928"/>
                  </a:lnTo>
                  <a:lnTo>
                    <a:pt x="102" y="930"/>
                  </a:lnTo>
                  <a:lnTo>
                    <a:pt x="104" y="934"/>
                  </a:lnTo>
                  <a:lnTo>
                    <a:pt x="106" y="940"/>
                  </a:lnTo>
                  <a:lnTo>
                    <a:pt x="106" y="946"/>
                  </a:lnTo>
                  <a:lnTo>
                    <a:pt x="106" y="952"/>
                  </a:lnTo>
                  <a:lnTo>
                    <a:pt x="104" y="960"/>
                  </a:lnTo>
                  <a:lnTo>
                    <a:pt x="104" y="966"/>
                  </a:lnTo>
                  <a:lnTo>
                    <a:pt x="104" y="970"/>
                  </a:lnTo>
                  <a:lnTo>
                    <a:pt x="106" y="972"/>
                  </a:lnTo>
                  <a:lnTo>
                    <a:pt x="108" y="974"/>
                  </a:lnTo>
                  <a:lnTo>
                    <a:pt x="110" y="976"/>
                  </a:lnTo>
                  <a:lnTo>
                    <a:pt x="112" y="972"/>
                  </a:lnTo>
                  <a:lnTo>
                    <a:pt x="114" y="970"/>
                  </a:lnTo>
                  <a:lnTo>
                    <a:pt x="114" y="970"/>
                  </a:lnTo>
                  <a:lnTo>
                    <a:pt x="116" y="970"/>
                  </a:lnTo>
                  <a:lnTo>
                    <a:pt x="120" y="968"/>
                  </a:lnTo>
                  <a:lnTo>
                    <a:pt x="124" y="966"/>
                  </a:lnTo>
                  <a:lnTo>
                    <a:pt x="128" y="966"/>
                  </a:lnTo>
                  <a:lnTo>
                    <a:pt x="130" y="966"/>
                  </a:lnTo>
                  <a:lnTo>
                    <a:pt x="140" y="964"/>
                  </a:lnTo>
                  <a:lnTo>
                    <a:pt x="150" y="968"/>
                  </a:lnTo>
                  <a:lnTo>
                    <a:pt x="158" y="972"/>
                  </a:lnTo>
                  <a:lnTo>
                    <a:pt x="162" y="974"/>
                  </a:lnTo>
                  <a:lnTo>
                    <a:pt x="158" y="976"/>
                  </a:lnTo>
                  <a:lnTo>
                    <a:pt x="164" y="976"/>
                  </a:lnTo>
                  <a:lnTo>
                    <a:pt x="170" y="974"/>
                  </a:lnTo>
                  <a:lnTo>
                    <a:pt x="174" y="974"/>
                  </a:lnTo>
                  <a:lnTo>
                    <a:pt x="176" y="976"/>
                  </a:lnTo>
                  <a:lnTo>
                    <a:pt x="180" y="976"/>
                  </a:lnTo>
                  <a:lnTo>
                    <a:pt x="180" y="978"/>
                  </a:lnTo>
                  <a:lnTo>
                    <a:pt x="182" y="978"/>
                  </a:lnTo>
                  <a:lnTo>
                    <a:pt x="180" y="978"/>
                  </a:lnTo>
                  <a:lnTo>
                    <a:pt x="178" y="980"/>
                  </a:lnTo>
                  <a:lnTo>
                    <a:pt x="176" y="984"/>
                  </a:lnTo>
                  <a:lnTo>
                    <a:pt x="174" y="986"/>
                  </a:lnTo>
                  <a:lnTo>
                    <a:pt x="174" y="988"/>
                  </a:lnTo>
                  <a:lnTo>
                    <a:pt x="174" y="990"/>
                  </a:lnTo>
                  <a:lnTo>
                    <a:pt x="174" y="992"/>
                  </a:lnTo>
                  <a:lnTo>
                    <a:pt x="174" y="998"/>
                  </a:lnTo>
                  <a:lnTo>
                    <a:pt x="178" y="1000"/>
                  </a:lnTo>
                  <a:lnTo>
                    <a:pt x="182" y="998"/>
                  </a:lnTo>
                  <a:lnTo>
                    <a:pt x="186" y="996"/>
                  </a:lnTo>
                  <a:lnTo>
                    <a:pt x="190" y="992"/>
                  </a:lnTo>
                  <a:lnTo>
                    <a:pt x="192" y="988"/>
                  </a:lnTo>
                  <a:lnTo>
                    <a:pt x="194" y="986"/>
                  </a:lnTo>
                  <a:lnTo>
                    <a:pt x="194" y="984"/>
                  </a:lnTo>
                  <a:lnTo>
                    <a:pt x="192" y="984"/>
                  </a:lnTo>
                  <a:lnTo>
                    <a:pt x="190" y="982"/>
                  </a:lnTo>
                  <a:lnTo>
                    <a:pt x="188" y="980"/>
                  </a:lnTo>
                  <a:lnTo>
                    <a:pt x="186" y="978"/>
                  </a:lnTo>
                  <a:lnTo>
                    <a:pt x="186" y="974"/>
                  </a:lnTo>
                  <a:lnTo>
                    <a:pt x="186" y="972"/>
                  </a:lnTo>
                  <a:lnTo>
                    <a:pt x="186" y="970"/>
                  </a:lnTo>
                  <a:lnTo>
                    <a:pt x="188" y="966"/>
                  </a:lnTo>
                  <a:lnTo>
                    <a:pt x="192" y="964"/>
                  </a:lnTo>
                  <a:lnTo>
                    <a:pt x="196" y="962"/>
                  </a:lnTo>
                  <a:lnTo>
                    <a:pt x="200" y="960"/>
                  </a:lnTo>
                  <a:lnTo>
                    <a:pt x="202" y="960"/>
                  </a:lnTo>
                  <a:lnTo>
                    <a:pt x="206" y="958"/>
                  </a:lnTo>
                  <a:lnTo>
                    <a:pt x="210" y="960"/>
                  </a:lnTo>
                  <a:lnTo>
                    <a:pt x="214" y="962"/>
                  </a:lnTo>
                  <a:lnTo>
                    <a:pt x="216" y="968"/>
                  </a:lnTo>
                  <a:lnTo>
                    <a:pt x="216" y="972"/>
                  </a:lnTo>
                  <a:lnTo>
                    <a:pt x="214" y="974"/>
                  </a:lnTo>
                  <a:lnTo>
                    <a:pt x="212" y="974"/>
                  </a:lnTo>
                  <a:lnTo>
                    <a:pt x="210" y="976"/>
                  </a:lnTo>
                  <a:lnTo>
                    <a:pt x="210" y="976"/>
                  </a:lnTo>
                  <a:lnTo>
                    <a:pt x="206" y="976"/>
                  </a:lnTo>
                  <a:lnTo>
                    <a:pt x="202" y="976"/>
                  </a:lnTo>
                  <a:lnTo>
                    <a:pt x="200" y="978"/>
                  </a:lnTo>
                  <a:lnTo>
                    <a:pt x="200" y="980"/>
                  </a:lnTo>
                  <a:lnTo>
                    <a:pt x="200" y="980"/>
                  </a:lnTo>
                  <a:lnTo>
                    <a:pt x="198" y="984"/>
                  </a:lnTo>
                  <a:lnTo>
                    <a:pt x="200" y="988"/>
                  </a:lnTo>
                  <a:lnTo>
                    <a:pt x="200" y="990"/>
                  </a:lnTo>
                  <a:lnTo>
                    <a:pt x="202" y="992"/>
                  </a:lnTo>
                  <a:lnTo>
                    <a:pt x="204" y="994"/>
                  </a:lnTo>
                  <a:lnTo>
                    <a:pt x="208" y="996"/>
                  </a:lnTo>
                  <a:lnTo>
                    <a:pt x="210" y="998"/>
                  </a:lnTo>
                  <a:lnTo>
                    <a:pt x="214" y="1000"/>
                  </a:lnTo>
                  <a:lnTo>
                    <a:pt x="216" y="1002"/>
                  </a:lnTo>
                  <a:lnTo>
                    <a:pt x="218" y="1002"/>
                  </a:lnTo>
                  <a:lnTo>
                    <a:pt x="218" y="1004"/>
                  </a:lnTo>
                  <a:lnTo>
                    <a:pt x="220" y="1008"/>
                  </a:lnTo>
                  <a:lnTo>
                    <a:pt x="222" y="1010"/>
                  </a:lnTo>
                  <a:lnTo>
                    <a:pt x="224" y="1012"/>
                  </a:lnTo>
                  <a:lnTo>
                    <a:pt x="226" y="1014"/>
                  </a:lnTo>
                  <a:lnTo>
                    <a:pt x="228" y="1014"/>
                  </a:lnTo>
                  <a:lnTo>
                    <a:pt x="228" y="1016"/>
                  </a:lnTo>
                  <a:lnTo>
                    <a:pt x="232" y="1018"/>
                  </a:lnTo>
                  <a:lnTo>
                    <a:pt x="236" y="1020"/>
                  </a:lnTo>
                  <a:lnTo>
                    <a:pt x="242" y="1024"/>
                  </a:lnTo>
                  <a:lnTo>
                    <a:pt x="246" y="1028"/>
                  </a:lnTo>
                  <a:lnTo>
                    <a:pt x="250" y="1030"/>
                  </a:lnTo>
                  <a:lnTo>
                    <a:pt x="254" y="1032"/>
                  </a:lnTo>
                  <a:lnTo>
                    <a:pt x="254" y="1032"/>
                  </a:lnTo>
                  <a:lnTo>
                    <a:pt x="256" y="1040"/>
                  </a:lnTo>
                  <a:lnTo>
                    <a:pt x="256" y="1046"/>
                  </a:lnTo>
                  <a:lnTo>
                    <a:pt x="256" y="1052"/>
                  </a:lnTo>
                  <a:lnTo>
                    <a:pt x="252" y="1058"/>
                  </a:lnTo>
                  <a:lnTo>
                    <a:pt x="250" y="1062"/>
                  </a:lnTo>
                  <a:lnTo>
                    <a:pt x="250" y="1062"/>
                  </a:lnTo>
                  <a:lnTo>
                    <a:pt x="252" y="1064"/>
                  </a:lnTo>
                  <a:lnTo>
                    <a:pt x="256" y="1066"/>
                  </a:lnTo>
                  <a:lnTo>
                    <a:pt x="260" y="1068"/>
                  </a:lnTo>
                  <a:lnTo>
                    <a:pt x="264" y="1070"/>
                  </a:lnTo>
                  <a:lnTo>
                    <a:pt x="266" y="1072"/>
                  </a:lnTo>
                  <a:lnTo>
                    <a:pt x="268" y="1072"/>
                  </a:lnTo>
                  <a:lnTo>
                    <a:pt x="270" y="1074"/>
                  </a:lnTo>
                  <a:lnTo>
                    <a:pt x="274" y="1076"/>
                  </a:lnTo>
                  <a:lnTo>
                    <a:pt x="278" y="1080"/>
                  </a:lnTo>
                  <a:lnTo>
                    <a:pt x="282" y="1086"/>
                  </a:lnTo>
                  <a:lnTo>
                    <a:pt x="304" y="1090"/>
                  </a:lnTo>
                  <a:lnTo>
                    <a:pt x="306" y="1092"/>
                  </a:lnTo>
                  <a:lnTo>
                    <a:pt x="310" y="1094"/>
                  </a:lnTo>
                  <a:lnTo>
                    <a:pt x="312" y="1094"/>
                  </a:lnTo>
                  <a:lnTo>
                    <a:pt x="316" y="1092"/>
                  </a:lnTo>
                  <a:lnTo>
                    <a:pt x="318" y="1092"/>
                  </a:lnTo>
                  <a:lnTo>
                    <a:pt x="320" y="1092"/>
                  </a:lnTo>
                  <a:lnTo>
                    <a:pt x="334" y="1076"/>
                  </a:lnTo>
                  <a:lnTo>
                    <a:pt x="336" y="1080"/>
                  </a:lnTo>
                  <a:lnTo>
                    <a:pt x="338" y="1082"/>
                  </a:lnTo>
                  <a:lnTo>
                    <a:pt x="340" y="1086"/>
                  </a:lnTo>
                  <a:lnTo>
                    <a:pt x="344" y="1088"/>
                  </a:lnTo>
                  <a:lnTo>
                    <a:pt x="344" y="1088"/>
                  </a:lnTo>
                  <a:lnTo>
                    <a:pt x="350" y="1098"/>
                  </a:lnTo>
                  <a:lnTo>
                    <a:pt x="350" y="1096"/>
                  </a:lnTo>
                  <a:lnTo>
                    <a:pt x="348" y="1088"/>
                  </a:lnTo>
                  <a:lnTo>
                    <a:pt x="346" y="1078"/>
                  </a:lnTo>
                  <a:lnTo>
                    <a:pt x="346" y="1070"/>
                  </a:lnTo>
                  <a:lnTo>
                    <a:pt x="346" y="1064"/>
                  </a:lnTo>
                  <a:lnTo>
                    <a:pt x="352" y="1062"/>
                  </a:lnTo>
                  <a:lnTo>
                    <a:pt x="352" y="1062"/>
                  </a:lnTo>
                  <a:lnTo>
                    <a:pt x="350" y="1060"/>
                  </a:lnTo>
                  <a:lnTo>
                    <a:pt x="348" y="1056"/>
                  </a:lnTo>
                  <a:lnTo>
                    <a:pt x="346" y="1052"/>
                  </a:lnTo>
                  <a:lnTo>
                    <a:pt x="346" y="1048"/>
                  </a:lnTo>
                  <a:lnTo>
                    <a:pt x="344" y="1044"/>
                  </a:lnTo>
                  <a:lnTo>
                    <a:pt x="346" y="1040"/>
                  </a:lnTo>
                  <a:lnTo>
                    <a:pt x="348" y="1036"/>
                  </a:lnTo>
                  <a:lnTo>
                    <a:pt x="350" y="1034"/>
                  </a:lnTo>
                  <a:lnTo>
                    <a:pt x="350" y="1034"/>
                  </a:lnTo>
                  <a:lnTo>
                    <a:pt x="348" y="1034"/>
                  </a:lnTo>
                  <a:lnTo>
                    <a:pt x="346" y="1032"/>
                  </a:lnTo>
                  <a:lnTo>
                    <a:pt x="342" y="1030"/>
                  </a:lnTo>
                  <a:lnTo>
                    <a:pt x="338" y="1028"/>
                  </a:lnTo>
                  <a:lnTo>
                    <a:pt x="334" y="1022"/>
                  </a:lnTo>
                  <a:lnTo>
                    <a:pt x="332" y="1016"/>
                  </a:lnTo>
                  <a:lnTo>
                    <a:pt x="330" y="1008"/>
                  </a:lnTo>
                  <a:lnTo>
                    <a:pt x="326" y="992"/>
                  </a:lnTo>
                  <a:lnTo>
                    <a:pt x="330" y="976"/>
                  </a:lnTo>
                  <a:lnTo>
                    <a:pt x="334" y="972"/>
                  </a:lnTo>
                  <a:lnTo>
                    <a:pt x="344" y="964"/>
                  </a:lnTo>
                  <a:lnTo>
                    <a:pt x="358" y="956"/>
                  </a:lnTo>
                  <a:lnTo>
                    <a:pt x="378" y="952"/>
                  </a:lnTo>
                  <a:lnTo>
                    <a:pt x="382" y="954"/>
                  </a:lnTo>
                  <a:lnTo>
                    <a:pt x="390" y="956"/>
                  </a:lnTo>
                  <a:lnTo>
                    <a:pt x="400" y="960"/>
                  </a:lnTo>
                  <a:lnTo>
                    <a:pt x="408" y="966"/>
                  </a:lnTo>
                  <a:lnTo>
                    <a:pt x="410" y="976"/>
                  </a:lnTo>
                  <a:lnTo>
                    <a:pt x="410" y="976"/>
                  </a:lnTo>
                  <a:lnTo>
                    <a:pt x="410" y="978"/>
                  </a:lnTo>
                  <a:lnTo>
                    <a:pt x="408" y="982"/>
                  </a:lnTo>
                  <a:lnTo>
                    <a:pt x="406" y="984"/>
                  </a:lnTo>
                  <a:lnTo>
                    <a:pt x="404" y="988"/>
                  </a:lnTo>
                  <a:lnTo>
                    <a:pt x="400" y="990"/>
                  </a:lnTo>
                  <a:lnTo>
                    <a:pt x="394" y="992"/>
                  </a:lnTo>
                  <a:lnTo>
                    <a:pt x="392" y="992"/>
                  </a:lnTo>
                  <a:lnTo>
                    <a:pt x="390" y="992"/>
                  </a:lnTo>
                  <a:lnTo>
                    <a:pt x="384" y="992"/>
                  </a:lnTo>
                  <a:lnTo>
                    <a:pt x="380" y="992"/>
                  </a:lnTo>
                  <a:lnTo>
                    <a:pt x="374" y="994"/>
                  </a:lnTo>
                  <a:lnTo>
                    <a:pt x="372" y="996"/>
                  </a:lnTo>
                  <a:lnTo>
                    <a:pt x="370" y="998"/>
                  </a:lnTo>
                  <a:lnTo>
                    <a:pt x="370" y="1000"/>
                  </a:lnTo>
                  <a:lnTo>
                    <a:pt x="368" y="1004"/>
                  </a:lnTo>
                  <a:lnTo>
                    <a:pt x="368" y="1008"/>
                  </a:lnTo>
                  <a:lnTo>
                    <a:pt x="378" y="1026"/>
                  </a:lnTo>
                  <a:lnTo>
                    <a:pt x="384" y="1028"/>
                  </a:lnTo>
                  <a:lnTo>
                    <a:pt x="386" y="1028"/>
                  </a:lnTo>
                  <a:lnTo>
                    <a:pt x="388" y="1030"/>
                  </a:lnTo>
                  <a:lnTo>
                    <a:pt x="390" y="1032"/>
                  </a:lnTo>
                  <a:lnTo>
                    <a:pt x="390" y="1036"/>
                  </a:lnTo>
                  <a:lnTo>
                    <a:pt x="390" y="1050"/>
                  </a:lnTo>
                  <a:lnTo>
                    <a:pt x="390" y="1050"/>
                  </a:lnTo>
                  <a:lnTo>
                    <a:pt x="392" y="1052"/>
                  </a:lnTo>
                  <a:lnTo>
                    <a:pt x="394" y="1054"/>
                  </a:lnTo>
                  <a:lnTo>
                    <a:pt x="396" y="1054"/>
                  </a:lnTo>
                  <a:lnTo>
                    <a:pt x="398" y="1052"/>
                  </a:lnTo>
                  <a:lnTo>
                    <a:pt x="400" y="1050"/>
                  </a:lnTo>
                  <a:lnTo>
                    <a:pt x="402" y="1050"/>
                  </a:lnTo>
                  <a:lnTo>
                    <a:pt x="404" y="1050"/>
                  </a:lnTo>
                  <a:lnTo>
                    <a:pt x="406" y="1052"/>
                  </a:lnTo>
                  <a:lnTo>
                    <a:pt x="408" y="1054"/>
                  </a:lnTo>
                  <a:lnTo>
                    <a:pt x="410" y="1058"/>
                  </a:lnTo>
                  <a:lnTo>
                    <a:pt x="412" y="1060"/>
                  </a:lnTo>
                  <a:lnTo>
                    <a:pt x="412" y="1062"/>
                  </a:lnTo>
                  <a:lnTo>
                    <a:pt x="410" y="1070"/>
                  </a:lnTo>
                  <a:lnTo>
                    <a:pt x="410" y="1070"/>
                  </a:lnTo>
                  <a:lnTo>
                    <a:pt x="406" y="1070"/>
                  </a:lnTo>
                  <a:lnTo>
                    <a:pt x="402" y="1070"/>
                  </a:lnTo>
                  <a:lnTo>
                    <a:pt x="402" y="1070"/>
                  </a:lnTo>
                  <a:lnTo>
                    <a:pt x="400" y="1070"/>
                  </a:lnTo>
                  <a:lnTo>
                    <a:pt x="398" y="1072"/>
                  </a:lnTo>
                  <a:lnTo>
                    <a:pt x="396" y="1072"/>
                  </a:lnTo>
                  <a:lnTo>
                    <a:pt x="394" y="1076"/>
                  </a:lnTo>
                  <a:lnTo>
                    <a:pt x="394" y="1078"/>
                  </a:lnTo>
                  <a:lnTo>
                    <a:pt x="396" y="1084"/>
                  </a:lnTo>
                  <a:lnTo>
                    <a:pt x="398" y="1086"/>
                  </a:lnTo>
                  <a:lnTo>
                    <a:pt x="400" y="1088"/>
                  </a:lnTo>
                  <a:lnTo>
                    <a:pt x="400" y="1088"/>
                  </a:lnTo>
                  <a:lnTo>
                    <a:pt x="402" y="1104"/>
                  </a:lnTo>
                  <a:lnTo>
                    <a:pt x="402" y="1104"/>
                  </a:lnTo>
                  <a:lnTo>
                    <a:pt x="404" y="1106"/>
                  </a:lnTo>
                  <a:lnTo>
                    <a:pt x="406" y="1108"/>
                  </a:lnTo>
                  <a:lnTo>
                    <a:pt x="408" y="1110"/>
                  </a:lnTo>
                  <a:lnTo>
                    <a:pt x="408" y="1114"/>
                  </a:lnTo>
                  <a:lnTo>
                    <a:pt x="408" y="1130"/>
                  </a:lnTo>
                  <a:lnTo>
                    <a:pt x="426" y="1120"/>
                  </a:lnTo>
                  <a:lnTo>
                    <a:pt x="442" y="1120"/>
                  </a:lnTo>
                  <a:lnTo>
                    <a:pt x="452" y="1122"/>
                  </a:lnTo>
                  <a:lnTo>
                    <a:pt x="454" y="1124"/>
                  </a:lnTo>
                  <a:lnTo>
                    <a:pt x="458" y="1124"/>
                  </a:lnTo>
                  <a:lnTo>
                    <a:pt x="462" y="1126"/>
                  </a:lnTo>
                  <a:lnTo>
                    <a:pt x="464" y="1126"/>
                  </a:lnTo>
                  <a:lnTo>
                    <a:pt x="466" y="1128"/>
                  </a:lnTo>
                  <a:lnTo>
                    <a:pt x="478" y="1130"/>
                  </a:lnTo>
                  <a:lnTo>
                    <a:pt x="488" y="1138"/>
                  </a:lnTo>
                  <a:lnTo>
                    <a:pt x="494" y="1146"/>
                  </a:lnTo>
                  <a:lnTo>
                    <a:pt x="496" y="1152"/>
                  </a:lnTo>
                  <a:lnTo>
                    <a:pt x="498" y="1156"/>
                  </a:lnTo>
                  <a:lnTo>
                    <a:pt x="498" y="1160"/>
                  </a:lnTo>
                  <a:lnTo>
                    <a:pt x="508" y="1160"/>
                  </a:lnTo>
                  <a:lnTo>
                    <a:pt x="516" y="1158"/>
                  </a:lnTo>
                  <a:lnTo>
                    <a:pt x="520" y="1150"/>
                  </a:lnTo>
                  <a:lnTo>
                    <a:pt x="522" y="1148"/>
                  </a:lnTo>
                  <a:lnTo>
                    <a:pt x="524" y="1148"/>
                  </a:lnTo>
                  <a:lnTo>
                    <a:pt x="530" y="1144"/>
                  </a:lnTo>
                  <a:lnTo>
                    <a:pt x="534" y="1142"/>
                  </a:lnTo>
                  <a:lnTo>
                    <a:pt x="540" y="1138"/>
                  </a:lnTo>
                  <a:lnTo>
                    <a:pt x="542" y="1132"/>
                  </a:lnTo>
                  <a:lnTo>
                    <a:pt x="546" y="1126"/>
                  </a:lnTo>
                  <a:lnTo>
                    <a:pt x="546" y="1126"/>
                  </a:lnTo>
                  <a:lnTo>
                    <a:pt x="550" y="1126"/>
                  </a:lnTo>
                  <a:lnTo>
                    <a:pt x="554" y="1128"/>
                  </a:lnTo>
                  <a:lnTo>
                    <a:pt x="556" y="1128"/>
                  </a:lnTo>
                  <a:lnTo>
                    <a:pt x="560" y="1128"/>
                  </a:lnTo>
                  <a:lnTo>
                    <a:pt x="566" y="1128"/>
                  </a:lnTo>
                  <a:lnTo>
                    <a:pt x="580" y="1130"/>
                  </a:lnTo>
                  <a:lnTo>
                    <a:pt x="594" y="1128"/>
                  </a:lnTo>
                  <a:lnTo>
                    <a:pt x="610" y="1118"/>
                  </a:lnTo>
                  <a:lnTo>
                    <a:pt x="618" y="1118"/>
                  </a:lnTo>
                  <a:lnTo>
                    <a:pt x="626" y="1126"/>
                  </a:lnTo>
                  <a:lnTo>
                    <a:pt x="628" y="1126"/>
                  </a:lnTo>
                  <a:lnTo>
                    <a:pt x="630" y="1128"/>
                  </a:lnTo>
                  <a:lnTo>
                    <a:pt x="632" y="1130"/>
                  </a:lnTo>
                  <a:lnTo>
                    <a:pt x="636" y="1134"/>
                  </a:lnTo>
                  <a:lnTo>
                    <a:pt x="640" y="1136"/>
                  </a:lnTo>
                  <a:lnTo>
                    <a:pt x="644" y="1138"/>
                  </a:lnTo>
                  <a:lnTo>
                    <a:pt x="650" y="1138"/>
                  </a:lnTo>
                  <a:lnTo>
                    <a:pt x="682" y="1138"/>
                  </a:lnTo>
                  <a:lnTo>
                    <a:pt x="680" y="1138"/>
                  </a:lnTo>
                  <a:lnTo>
                    <a:pt x="678" y="1136"/>
                  </a:lnTo>
                  <a:lnTo>
                    <a:pt x="676" y="1132"/>
                  </a:lnTo>
                  <a:lnTo>
                    <a:pt x="674" y="1128"/>
                  </a:lnTo>
                  <a:lnTo>
                    <a:pt x="672" y="1124"/>
                  </a:lnTo>
                  <a:lnTo>
                    <a:pt x="670" y="1118"/>
                  </a:lnTo>
                  <a:lnTo>
                    <a:pt x="672" y="1114"/>
                  </a:lnTo>
                  <a:lnTo>
                    <a:pt x="670" y="1114"/>
                  </a:lnTo>
                  <a:lnTo>
                    <a:pt x="670" y="1110"/>
                  </a:lnTo>
                  <a:lnTo>
                    <a:pt x="666" y="1108"/>
                  </a:lnTo>
                  <a:lnTo>
                    <a:pt x="664" y="1106"/>
                  </a:lnTo>
                  <a:lnTo>
                    <a:pt x="660" y="1104"/>
                  </a:lnTo>
                  <a:lnTo>
                    <a:pt x="658" y="1104"/>
                  </a:lnTo>
                  <a:lnTo>
                    <a:pt x="656" y="1102"/>
                  </a:lnTo>
                  <a:lnTo>
                    <a:pt x="654" y="1096"/>
                  </a:lnTo>
                  <a:lnTo>
                    <a:pt x="654" y="1096"/>
                  </a:lnTo>
                  <a:lnTo>
                    <a:pt x="654" y="1094"/>
                  </a:lnTo>
                  <a:lnTo>
                    <a:pt x="654" y="1090"/>
                  </a:lnTo>
                  <a:lnTo>
                    <a:pt x="654" y="1088"/>
                  </a:lnTo>
                  <a:lnTo>
                    <a:pt x="656" y="1084"/>
                  </a:lnTo>
                  <a:lnTo>
                    <a:pt x="658" y="1080"/>
                  </a:lnTo>
                  <a:lnTo>
                    <a:pt x="662" y="1078"/>
                  </a:lnTo>
                  <a:lnTo>
                    <a:pt x="666" y="1076"/>
                  </a:lnTo>
                  <a:lnTo>
                    <a:pt x="672" y="1076"/>
                  </a:lnTo>
                  <a:lnTo>
                    <a:pt x="682" y="1078"/>
                  </a:lnTo>
                  <a:lnTo>
                    <a:pt x="694" y="1070"/>
                  </a:lnTo>
                  <a:lnTo>
                    <a:pt x="694" y="1070"/>
                  </a:lnTo>
                  <a:lnTo>
                    <a:pt x="696" y="1068"/>
                  </a:lnTo>
                  <a:lnTo>
                    <a:pt x="700" y="1066"/>
                  </a:lnTo>
                  <a:lnTo>
                    <a:pt x="704" y="1064"/>
                  </a:lnTo>
                  <a:lnTo>
                    <a:pt x="708" y="1064"/>
                  </a:lnTo>
                  <a:lnTo>
                    <a:pt x="708" y="1064"/>
                  </a:lnTo>
                  <a:lnTo>
                    <a:pt x="712" y="1064"/>
                  </a:lnTo>
                  <a:lnTo>
                    <a:pt x="714" y="1064"/>
                  </a:lnTo>
                  <a:lnTo>
                    <a:pt x="720" y="1062"/>
                  </a:lnTo>
                  <a:lnTo>
                    <a:pt x="724" y="1060"/>
                  </a:lnTo>
                  <a:lnTo>
                    <a:pt x="728" y="1056"/>
                  </a:lnTo>
                  <a:lnTo>
                    <a:pt x="732" y="1050"/>
                  </a:lnTo>
                  <a:lnTo>
                    <a:pt x="736" y="1044"/>
                  </a:lnTo>
                  <a:lnTo>
                    <a:pt x="736" y="1042"/>
                  </a:lnTo>
                  <a:lnTo>
                    <a:pt x="736" y="1040"/>
                  </a:lnTo>
                  <a:lnTo>
                    <a:pt x="738" y="1038"/>
                  </a:lnTo>
                  <a:lnTo>
                    <a:pt x="738" y="1034"/>
                  </a:lnTo>
                  <a:lnTo>
                    <a:pt x="740" y="1032"/>
                  </a:lnTo>
                  <a:lnTo>
                    <a:pt x="738" y="1028"/>
                  </a:lnTo>
                  <a:lnTo>
                    <a:pt x="738" y="1026"/>
                  </a:lnTo>
                  <a:lnTo>
                    <a:pt x="734" y="1026"/>
                  </a:lnTo>
                  <a:lnTo>
                    <a:pt x="732" y="1022"/>
                  </a:lnTo>
                  <a:lnTo>
                    <a:pt x="730" y="1020"/>
                  </a:lnTo>
                  <a:lnTo>
                    <a:pt x="728" y="1016"/>
                  </a:lnTo>
                  <a:lnTo>
                    <a:pt x="728" y="1012"/>
                  </a:lnTo>
                  <a:lnTo>
                    <a:pt x="728" y="1010"/>
                  </a:lnTo>
                  <a:lnTo>
                    <a:pt x="734" y="1006"/>
                  </a:lnTo>
                  <a:lnTo>
                    <a:pt x="738" y="1006"/>
                  </a:lnTo>
                  <a:lnTo>
                    <a:pt x="740" y="1006"/>
                  </a:lnTo>
                  <a:lnTo>
                    <a:pt x="742" y="1004"/>
                  </a:lnTo>
                  <a:lnTo>
                    <a:pt x="742" y="1004"/>
                  </a:lnTo>
                  <a:lnTo>
                    <a:pt x="744" y="1002"/>
                  </a:lnTo>
                  <a:lnTo>
                    <a:pt x="744" y="1000"/>
                  </a:lnTo>
                  <a:lnTo>
                    <a:pt x="744" y="998"/>
                  </a:lnTo>
                  <a:lnTo>
                    <a:pt x="744" y="996"/>
                  </a:lnTo>
                  <a:lnTo>
                    <a:pt x="746" y="996"/>
                  </a:lnTo>
                  <a:lnTo>
                    <a:pt x="748" y="994"/>
                  </a:lnTo>
                  <a:lnTo>
                    <a:pt x="752" y="994"/>
                  </a:lnTo>
                  <a:lnTo>
                    <a:pt x="756" y="994"/>
                  </a:lnTo>
                  <a:lnTo>
                    <a:pt x="760" y="992"/>
                  </a:lnTo>
                  <a:lnTo>
                    <a:pt x="764" y="988"/>
                  </a:lnTo>
                  <a:lnTo>
                    <a:pt x="768" y="982"/>
                  </a:lnTo>
                  <a:lnTo>
                    <a:pt x="770" y="976"/>
                  </a:lnTo>
                  <a:lnTo>
                    <a:pt x="770" y="970"/>
                  </a:lnTo>
                  <a:lnTo>
                    <a:pt x="772" y="964"/>
                  </a:lnTo>
                  <a:lnTo>
                    <a:pt x="774" y="960"/>
                  </a:lnTo>
                  <a:lnTo>
                    <a:pt x="778" y="956"/>
                  </a:lnTo>
                  <a:lnTo>
                    <a:pt x="784" y="954"/>
                  </a:lnTo>
                  <a:lnTo>
                    <a:pt x="788" y="954"/>
                  </a:lnTo>
                  <a:lnTo>
                    <a:pt x="794" y="954"/>
                  </a:lnTo>
                  <a:lnTo>
                    <a:pt x="798" y="952"/>
                  </a:lnTo>
                  <a:lnTo>
                    <a:pt x="800" y="948"/>
                  </a:lnTo>
                  <a:lnTo>
                    <a:pt x="802" y="942"/>
                  </a:lnTo>
                  <a:lnTo>
                    <a:pt x="804" y="938"/>
                  </a:lnTo>
                  <a:lnTo>
                    <a:pt x="808" y="934"/>
                  </a:lnTo>
                  <a:lnTo>
                    <a:pt x="814" y="928"/>
                  </a:lnTo>
                  <a:lnTo>
                    <a:pt x="818" y="926"/>
                  </a:lnTo>
                  <a:lnTo>
                    <a:pt x="826" y="924"/>
                  </a:lnTo>
                  <a:lnTo>
                    <a:pt x="830" y="924"/>
                  </a:lnTo>
                  <a:lnTo>
                    <a:pt x="832" y="922"/>
                  </a:lnTo>
                  <a:lnTo>
                    <a:pt x="834" y="920"/>
                  </a:lnTo>
                  <a:lnTo>
                    <a:pt x="834" y="918"/>
                  </a:lnTo>
                  <a:lnTo>
                    <a:pt x="834" y="914"/>
                  </a:lnTo>
                  <a:lnTo>
                    <a:pt x="834" y="912"/>
                  </a:lnTo>
                  <a:lnTo>
                    <a:pt x="836" y="910"/>
                  </a:lnTo>
                  <a:lnTo>
                    <a:pt x="836" y="908"/>
                  </a:lnTo>
                  <a:lnTo>
                    <a:pt x="838" y="904"/>
                  </a:lnTo>
                  <a:lnTo>
                    <a:pt x="840" y="902"/>
                  </a:lnTo>
                  <a:lnTo>
                    <a:pt x="844" y="900"/>
                  </a:lnTo>
                  <a:lnTo>
                    <a:pt x="850" y="898"/>
                  </a:lnTo>
                  <a:lnTo>
                    <a:pt x="872" y="898"/>
                  </a:lnTo>
                  <a:lnTo>
                    <a:pt x="872" y="898"/>
                  </a:lnTo>
                  <a:lnTo>
                    <a:pt x="872" y="896"/>
                  </a:lnTo>
                  <a:lnTo>
                    <a:pt x="874" y="894"/>
                  </a:lnTo>
                  <a:lnTo>
                    <a:pt x="876" y="892"/>
                  </a:lnTo>
                  <a:lnTo>
                    <a:pt x="878" y="890"/>
                  </a:lnTo>
                  <a:lnTo>
                    <a:pt x="882" y="888"/>
                  </a:lnTo>
                  <a:lnTo>
                    <a:pt x="886" y="888"/>
                  </a:lnTo>
                  <a:lnTo>
                    <a:pt x="894" y="890"/>
                  </a:lnTo>
                  <a:lnTo>
                    <a:pt x="902" y="892"/>
                  </a:lnTo>
                  <a:lnTo>
                    <a:pt x="904" y="892"/>
                  </a:lnTo>
                  <a:lnTo>
                    <a:pt x="914" y="892"/>
                  </a:lnTo>
                  <a:lnTo>
                    <a:pt x="924" y="896"/>
                  </a:lnTo>
                  <a:lnTo>
                    <a:pt x="934" y="902"/>
                  </a:lnTo>
                  <a:lnTo>
                    <a:pt x="952" y="920"/>
                  </a:lnTo>
                  <a:lnTo>
                    <a:pt x="952" y="920"/>
                  </a:lnTo>
                  <a:lnTo>
                    <a:pt x="954" y="918"/>
                  </a:lnTo>
                  <a:lnTo>
                    <a:pt x="958" y="918"/>
                  </a:lnTo>
                  <a:lnTo>
                    <a:pt x="960" y="914"/>
                  </a:lnTo>
                  <a:lnTo>
                    <a:pt x="964" y="912"/>
                  </a:lnTo>
                  <a:lnTo>
                    <a:pt x="966" y="906"/>
                  </a:lnTo>
                  <a:lnTo>
                    <a:pt x="966" y="900"/>
                  </a:lnTo>
                  <a:lnTo>
                    <a:pt x="968" y="898"/>
                  </a:lnTo>
                  <a:lnTo>
                    <a:pt x="972" y="896"/>
                  </a:lnTo>
                  <a:lnTo>
                    <a:pt x="974" y="896"/>
                  </a:lnTo>
                  <a:lnTo>
                    <a:pt x="978" y="896"/>
                  </a:lnTo>
                  <a:lnTo>
                    <a:pt x="982" y="892"/>
                  </a:lnTo>
                  <a:lnTo>
                    <a:pt x="990" y="884"/>
                  </a:lnTo>
                  <a:lnTo>
                    <a:pt x="1000" y="878"/>
                  </a:lnTo>
                  <a:lnTo>
                    <a:pt x="1012" y="878"/>
                  </a:lnTo>
                  <a:lnTo>
                    <a:pt x="1024" y="882"/>
                  </a:lnTo>
                  <a:lnTo>
                    <a:pt x="1036" y="882"/>
                  </a:lnTo>
                  <a:lnTo>
                    <a:pt x="1046" y="880"/>
                  </a:lnTo>
                  <a:lnTo>
                    <a:pt x="1062" y="882"/>
                  </a:lnTo>
                  <a:lnTo>
                    <a:pt x="1080" y="890"/>
                  </a:lnTo>
                  <a:lnTo>
                    <a:pt x="1100" y="902"/>
                  </a:lnTo>
                  <a:lnTo>
                    <a:pt x="1102" y="902"/>
                  </a:lnTo>
                  <a:lnTo>
                    <a:pt x="1108" y="904"/>
                  </a:lnTo>
                  <a:lnTo>
                    <a:pt x="1120" y="904"/>
                  </a:lnTo>
                  <a:lnTo>
                    <a:pt x="1138" y="900"/>
                  </a:lnTo>
                  <a:lnTo>
                    <a:pt x="1150" y="896"/>
                  </a:lnTo>
                  <a:lnTo>
                    <a:pt x="1158" y="892"/>
                  </a:lnTo>
                  <a:lnTo>
                    <a:pt x="1164" y="888"/>
                  </a:lnTo>
                  <a:lnTo>
                    <a:pt x="1166" y="884"/>
                  </a:lnTo>
                  <a:lnTo>
                    <a:pt x="1168" y="882"/>
                  </a:lnTo>
                  <a:lnTo>
                    <a:pt x="1168" y="880"/>
                  </a:lnTo>
                  <a:lnTo>
                    <a:pt x="1168" y="880"/>
                  </a:lnTo>
                  <a:lnTo>
                    <a:pt x="1176" y="880"/>
                  </a:lnTo>
                  <a:lnTo>
                    <a:pt x="1188" y="884"/>
                  </a:lnTo>
                  <a:lnTo>
                    <a:pt x="1202" y="892"/>
                  </a:lnTo>
                  <a:lnTo>
                    <a:pt x="1224" y="900"/>
                  </a:lnTo>
                  <a:lnTo>
                    <a:pt x="1244" y="884"/>
                  </a:lnTo>
                  <a:lnTo>
                    <a:pt x="1244" y="880"/>
                  </a:lnTo>
                  <a:lnTo>
                    <a:pt x="1244" y="870"/>
                  </a:lnTo>
                  <a:lnTo>
                    <a:pt x="1244" y="858"/>
                  </a:lnTo>
                  <a:lnTo>
                    <a:pt x="1250" y="844"/>
                  </a:lnTo>
                  <a:lnTo>
                    <a:pt x="1256" y="832"/>
                  </a:lnTo>
                  <a:lnTo>
                    <a:pt x="1270" y="826"/>
                  </a:lnTo>
                  <a:lnTo>
                    <a:pt x="1288" y="824"/>
                  </a:lnTo>
                  <a:lnTo>
                    <a:pt x="1304" y="826"/>
                  </a:lnTo>
                  <a:lnTo>
                    <a:pt x="1312" y="832"/>
                  </a:lnTo>
                  <a:lnTo>
                    <a:pt x="1320" y="844"/>
                  </a:lnTo>
                  <a:lnTo>
                    <a:pt x="1320" y="844"/>
                  </a:lnTo>
                  <a:lnTo>
                    <a:pt x="1322" y="848"/>
                  </a:lnTo>
                  <a:lnTo>
                    <a:pt x="1324" y="852"/>
                  </a:lnTo>
                  <a:lnTo>
                    <a:pt x="1326" y="858"/>
                  </a:lnTo>
                  <a:lnTo>
                    <a:pt x="1328" y="866"/>
                  </a:lnTo>
                  <a:lnTo>
                    <a:pt x="1330" y="874"/>
                  </a:lnTo>
                  <a:lnTo>
                    <a:pt x="1332" y="876"/>
                  </a:lnTo>
                  <a:lnTo>
                    <a:pt x="1340" y="884"/>
                  </a:lnTo>
                  <a:lnTo>
                    <a:pt x="1348" y="894"/>
                  </a:lnTo>
                  <a:lnTo>
                    <a:pt x="1354" y="904"/>
                  </a:lnTo>
                  <a:lnTo>
                    <a:pt x="1358" y="916"/>
                  </a:lnTo>
                  <a:lnTo>
                    <a:pt x="1358" y="916"/>
                  </a:lnTo>
                  <a:lnTo>
                    <a:pt x="1360" y="914"/>
                  </a:lnTo>
                  <a:lnTo>
                    <a:pt x="1364" y="914"/>
                  </a:lnTo>
                  <a:lnTo>
                    <a:pt x="1368" y="914"/>
                  </a:lnTo>
                  <a:lnTo>
                    <a:pt x="1372" y="914"/>
                  </a:lnTo>
                  <a:lnTo>
                    <a:pt x="1376" y="914"/>
                  </a:lnTo>
                  <a:lnTo>
                    <a:pt x="1380" y="918"/>
                  </a:lnTo>
                  <a:lnTo>
                    <a:pt x="1384" y="922"/>
                  </a:lnTo>
                  <a:lnTo>
                    <a:pt x="1388" y="928"/>
                  </a:lnTo>
                  <a:lnTo>
                    <a:pt x="1388" y="928"/>
                  </a:lnTo>
                  <a:lnTo>
                    <a:pt x="1388" y="930"/>
                  </a:lnTo>
                  <a:lnTo>
                    <a:pt x="1388" y="932"/>
                  </a:lnTo>
                  <a:lnTo>
                    <a:pt x="1390" y="934"/>
                  </a:lnTo>
                  <a:lnTo>
                    <a:pt x="1392" y="936"/>
                  </a:lnTo>
                  <a:lnTo>
                    <a:pt x="1394" y="938"/>
                  </a:lnTo>
                  <a:lnTo>
                    <a:pt x="1398" y="938"/>
                  </a:lnTo>
                  <a:lnTo>
                    <a:pt x="1402" y="938"/>
                  </a:lnTo>
                  <a:lnTo>
                    <a:pt x="1408" y="936"/>
                  </a:lnTo>
                  <a:lnTo>
                    <a:pt x="1414" y="932"/>
                  </a:lnTo>
                  <a:lnTo>
                    <a:pt x="1414" y="930"/>
                  </a:lnTo>
                  <a:lnTo>
                    <a:pt x="1416" y="928"/>
                  </a:lnTo>
                  <a:lnTo>
                    <a:pt x="1418" y="924"/>
                  </a:lnTo>
                  <a:lnTo>
                    <a:pt x="1422" y="918"/>
                  </a:lnTo>
                  <a:lnTo>
                    <a:pt x="1428" y="914"/>
                  </a:lnTo>
                  <a:lnTo>
                    <a:pt x="1432" y="908"/>
                  </a:lnTo>
                  <a:lnTo>
                    <a:pt x="1438" y="904"/>
                  </a:lnTo>
                  <a:lnTo>
                    <a:pt x="1444" y="902"/>
                  </a:lnTo>
                  <a:lnTo>
                    <a:pt x="1444" y="902"/>
                  </a:lnTo>
                  <a:lnTo>
                    <a:pt x="1444" y="902"/>
                  </a:lnTo>
                  <a:lnTo>
                    <a:pt x="1444" y="904"/>
                  </a:lnTo>
                  <a:lnTo>
                    <a:pt x="1444" y="906"/>
                  </a:lnTo>
                  <a:lnTo>
                    <a:pt x="1444" y="908"/>
                  </a:lnTo>
                  <a:lnTo>
                    <a:pt x="1444" y="914"/>
                  </a:lnTo>
                  <a:lnTo>
                    <a:pt x="1442" y="920"/>
                  </a:lnTo>
                  <a:lnTo>
                    <a:pt x="1440" y="928"/>
                  </a:lnTo>
                  <a:lnTo>
                    <a:pt x="1438" y="932"/>
                  </a:lnTo>
                  <a:lnTo>
                    <a:pt x="1432" y="944"/>
                  </a:lnTo>
                  <a:lnTo>
                    <a:pt x="1426" y="956"/>
                  </a:lnTo>
                  <a:lnTo>
                    <a:pt x="1418" y="968"/>
                  </a:lnTo>
                  <a:lnTo>
                    <a:pt x="1400" y="988"/>
                  </a:lnTo>
                  <a:lnTo>
                    <a:pt x="1396" y="99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5" name="Freeform 382">
              <a:extLst>
                <a:ext uri="{FF2B5EF4-FFF2-40B4-BE49-F238E27FC236}">
                  <a16:creationId xmlns:a16="http://schemas.microsoft.com/office/drawing/2014/main" id="{2B93EF26-EEFD-4731-99A2-10285C96713A}"/>
                </a:ext>
              </a:extLst>
            </p:cNvPr>
            <p:cNvSpPr/>
            <p:nvPr/>
          </p:nvSpPr>
          <p:spPr bwMode="gray">
            <a:xfrm>
              <a:off x="3112376" y="4154635"/>
              <a:ext cx="159220" cy="214617"/>
            </a:xfrm>
            <a:custGeom>
              <a:avLst/>
              <a:gdLst>
                <a:gd name="T0" fmla="*/ 2 w 86"/>
                <a:gd name="T1" fmla="*/ 26 h 116"/>
                <a:gd name="T2" fmla="*/ 8 w 86"/>
                <a:gd name="T3" fmla="*/ 28 h 116"/>
                <a:gd name="T4" fmla="*/ 10 w 86"/>
                <a:gd name="T5" fmla="*/ 32 h 116"/>
                <a:gd name="T6" fmla="*/ 10 w 86"/>
                <a:gd name="T7" fmla="*/ 36 h 116"/>
                <a:gd name="T8" fmla="*/ 22 w 86"/>
                <a:gd name="T9" fmla="*/ 40 h 116"/>
                <a:gd name="T10" fmla="*/ 22 w 86"/>
                <a:gd name="T11" fmla="*/ 48 h 116"/>
                <a:gd name="T12" fmla="*/ 20 w 86"/>
                <a:gd name="T13" fmla="*/ 58 h 116"/>
                <a:gd name="T14" fmla="*/ 18 w 86"/>
                <a:gd name="T15" fmla="*/ 60 h 116"/>
                <a:gd name="T16" fmla="*/ 20 w 86"/>
                <a:gd name="T17" fmla="*/ 62 h 116"/>
                <a:gd name="T18" fmla="*/ 26 w 86"/>
                <a:gd name="T19" fmla="*/ 60 h 116"/>
                <a:gd name="T20" fmla="*/ 32 w 86"/>
                <a:gd name="T21" fmla="*/ 56 h 116"/>
                <a:gd name="T22" fmla="*/ 38 w 86"/>
                <a:gd name="T23" fmla="*/ 56 h 116"/>
                <a:gd name="T24" fmla="*/ 42 w 86"/>
                <a:gd name="T25" fmla="*/ 58 h 116"/>
                <a:gd name="T26" fmla="*/ 50 w 86"/>
                <a:gd name="T27" fmla="*/ 66 h 116"/>
                <a:gd name="T28" fmla="*/ 58 w 86"/>
                <a:gd name="T29" fmla="*/ 78 h 116"/>
                <a:gd name="T30" fmla="*/ 60 w 86"/>
                <a:gd name="T31" fmla="*/ 86 h 116"/>
                <a:gd name="T32" fmla="*/ 62 w 86"/>
                <a:gd name="T33" fmla="*/ 94 h 116"/>
                <a:gd name="T34" fmla="*/ 62 w 86"/>
                <a:gd name="T35" fmla="*/ 104 h 116"/>
                <a:gd name="T36" fmla="*/ 60 w 86"/>
                <a:gd name="T37" fmla="*/ 110 h 116"/>
                <a:gd name="T38" fmla="*/ 70 w 86"/>
                <a:gd name="T39" fmla="*/ 114 h 116"/>
                <a:gd name="T40" fmla="*/ 78 w 86"/>
                <a:gd name="T41" fmla="*/ 114 h 116"/>
                <a:gd name="T42" fmla="*/ 86 w 86"/>
                <a:gd name="T43" fmla="*/ 114 h 116"/>
                <a:gd name="T44" fmla="*/ 86 w 86"/>
                <a:gd name="T45" fmla="*/ 100 h 116"/>
                <a:gd name="T46" fmla="*/ 80 w 86"/>
                <a:gd name="T47" fmla="*/ 78 h 116"/>
                <a:gd name="T48" fmla="*/ 72 w 86"/>
                <a:gd name="T49" fmla="*/ 70 h 116"/>
                <a:gd name="T50" fmla="*/ 64 w 86"/>
                <a:gd name="T51" fmla="*/ 62 h 116"/>
                <a:gd name="T52" fmla="*/ 60 w 86"/>
                <a:gd name="T53" fmla="*/ 58 h 116"/>
                <a:gd name="T54" fmla="*/ 58 w 86"/>
                <a:gd name="T55" fmla="*/ 56 h 116"/>
                <a:gd name="T56" fmla="*/ 52 w 86"/>
                <a:gd name="T57" fmla="*/ 50 h 116"/>
                <a:gd name="T58" fmla="*/ 46 w 86"/>
                <a:gd name="T59" fmla="*/ 44 h 116"/>
                <a:gd name="T60" fmla="*/ 50 w 86"/>
                <a:gd name="T61" fmla="*/ 38 h 116"/>
                <a:gd name="T62" fmla="*/ 52 w 86"/>
                <a:gd name="T63" fmla="*/ 36 h 116"/>
                <a:gd name="T64" fmla="*/ 54 w 86"/>
                <a:gd name="T65" fmla="*/ 30 h 116"/>
                <a:gd name="T66" fmla="*/ 52 w 86"/>
                <a:gd name="T67" fmla="*/ 24 h 116"/>
                <a:gd name="T68" fmla="*/ 40 w 86"/>
                <a:gd name="T69" fmla="*/ 16 h 116"/>
                <a:gd name="T70" fmla="*/ 36 w 86"/>
                <a:gd name="T71" fmla="*/ 4 h 116"/>
                <a:gd name="T72" fmla="*/ 34 w 86"/>
                <a:gd name="T73" fmla="*/ 0 h 116"/>
                <a:gd name="T74" fmla="*/ 28 w 86"/>
                <a:gd name="T75" fmla="*/ 0 h 116"/>
                <a:gd name="T76" fmla="*/ 24 w 86"/>
                <a:gd name="T77" fmla="*/ 4 h 116"/>
                <a:gd name="T78" fmla="*/ 24 w 86"/>
                <a:gd name="T79" fmla="*/ 10 h 116"/>
                <a:gd name="T80" fmla="*/ 24 w 86"/>
                <a:gd name="T81" fmla="*/ 18 h 116"/>
                <a:gd name="T82" fmla="*/ 22 w 86"/>
                <a:gd name="T83" fmla="*/ 20 h 116"/>
                <a:gd name="T84" fmla="*/ 18 w 86"/>
                <a:gd name="T85" fmla="*/ 20 h 116"/>
                <a:gd name="T86" fmla="*/ 12 w 86"/>
                <a:gd name="T87" fmla="*/ 22 h 116"/>
                <a:gd name="T88" fmla="*/ 0 w 86"/>
                <a:gd name="T89" fmla="*/ 2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16">
                  <a:moveTo>
                    <a:pt x="0" y="26"/>
                  </a:moveTo>
                  <a:lnTo>
                    <a:pt x="2" y="26"/>
                  </a:lnTo>
                  <a:lnTo>
                    <a:pt x="4" y="26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10" y="32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20" y="36"/>
                  </a:lnTo>
                  <a:lnTo>
                    <a:pt x="22" y="40"/>
                  </a:lnTo>
                  <a:lnTo>
                    <a:pt x="22" y="44"/>
                  </a:lnTo>
                  <a:lnTo>
                    <a:pt x="22" y="48"/>
                  </a:lnTo>
                  <a:lnTo>
                    <a:pt x="20" y="54"/>
                  </a:lnTo>
                  <a:lnTo>
                    <a:pt x="20" y="58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18" y="62"/>
                  </a:lnTo>
                  <a:lnTo>
                    <a:pt x="20" y="62"/>
                  </a:lnTo>
                  <a:lnTo>
                    <a:pt x="24" y="62"/>
                  </a:lnTo>
                  <a:lnTo>
                    <a:pt x="26" y="60"/>
                  </a:lnTo>
                  <a:lnTo>
                    <a:pt x="30" y="58"/>
                  </a:lnTo>
                  <a:lnTo>
                    <a:pt x="32" y="56"/>
                  </a:lnTo>
                  <a:lnTo>
                    <a:pt x="34" y="56"/>
                  </a:lnTo>
                  <a:lnTo>
                    <a:pt x="38" y="56"/>
                  </a:lnTo>
                  <a:lnTo>
                    <a:pt x="40" y="58"/>
                  </a:lnTo>
                  <a:lnTo>
                    <a:pt x="42" y="58"/>
                  </a:lnTo>
                  <a:lnTo>
                    <a:pt x="44" y="60"/>
                  </a:lnTo>
                  <a:lnTo>
                    <a:pt x="50" y="66"/>
                  </a:lnTo>
                  <a:lnTo>
                    <a:pt x="54" y="72"/>
                  </a:lnTo>
                  <a:lnTo>
                    <a:pt x="58" y="78"/>
                  </a:lnTo>
                  <a:lnTo>
                    <a:pt x="60" y="84"/>
                  </a:lnTo>
                  <a:lnTo>
                    <a:pt x="60" y="86"/>
                  </a:lnTo>
                  <a:lnTo>
                    <a:pt x="60" y="88"/>
                  </a:lnTo>
                  <a:lnTo>
                    <a:pt x="62" y="94"/>
                  </a:lnTo>
                  <a:lnTo>
                    <a:pt x="62" y="100"/>
                  </a:lnTo>
                  <a:lnTo>
                    <a:pt x="62" y="104"/>
                  </a:lnTo>
                  <a:lnTo>
                    <a:pt x="62" y="108"/>
                  </a:lnTo>
                  <a:lnTo>
                    <a:pt x="60" y="110"/>
                  </a:lnTo>
                  <a:lnTo>
                    <a:pt x="68" y="116"/>
                  </a:lnTo>
                  <a:lnTo>
                    <a:pt x="70" y="114"/>
                  </a:lnTo>
                  <a:lnTo>
                    <a:pt x="72" y="114"/>
                  </a:lnTo>
                  <a:lnTo>
                    <a:pt x="78" y="114"/>
                  </a:lnTo>
                  <a:lnTo>
                    <a:pt x="82" y="114"/>
                  </a:lnTo>
                  <a:lnTo>
                    <a:pt x="86" y="114"/>
                  </a:lnTo>
                  <a:lnTo>
                    <a:pt x="86" y="110"/>
                  </a:lnTo>
                  <a:lnTo>
                    <a:pt x="86" y="100"/>
                  </a:lnTo>
                  <a:lnTo>
                    <a:pt x="84" y="88"/>
                  </a:lnTo>
                  <a:lnTo>
                    <a:pt x="80" y="78"/>
                  </a:lnTo>
                  <a:lnTo>
                    <a:pt x="76" y="74"/>
                  </a:lnTo>
                  <a:lnTo>
                    <a:pt x="72" y="70"/>
                  </a:lnTo>
                  <a:lnTo>
                    <a:pt x="68" y="66"/>
                  </a:lnTo>
                  <a:lnTo>
                    <a:pt x="64" y="62"/>
                  </a:lnTo>
                  <a:lnTo>
                    <a:pt x="62" y="60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8" y="56"/>
                  </a:lnTo>
                  <a:lnTo>
                    <a:pt x="54" y="54"/>
                  </a:lnTo>
                  <a:lnTo>
                    <a:pt x="52" y="50"/>
                  </a:lnTo>
                  <a:lnTo>
                    <a:pt x="48" y="48"/>
                  </a:lnTo>
                  <a:lnTo>
                    <a:pt x="46" y="44"/>
                  </a:lnTo>
                  <a:lnTo>
                    <a:pt x="48" y="40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54" y="30"/>
                  </a:lnTo>
                  <a:lnTo>
                    <a:pt x="54" y="26"/>
                  </a:lnTo>
                  <a:lnTo>
                    <a:pt x="52" y="24"/>
                  </a:lnTo>
                  <a:lnTo>
                    <a:pt x="50" y="20"/>
                  </a:lnTo>
                  <a:lnTo>
                    <a:pt x="40" y="16"/>
                  </a:lnTo>
                  <a:lnTo>
                    <a:pt x="38" y="4"/>
                  </a:lnTo>
                  <a:lnTo>
                    <a:pt x="36" y="4"/>
                  </a:lnTo>
                  <a:lnTo>
                    <a:pt x="36" y="2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4" y="10"/>
                  </a:lnTo>
                  <a:lnTo>
                    <a:pt x="24" y="14"/>
                  </a:lnTo>
                  <a:lnTo>
                    <a:pt x="24" y="18"/>
                  </a:lnTo>
                  <a:lnTo>
                    <a:pt x="24" y="20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0" y="2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6" name="Freeform 383">
              <a:extLst>
                <a:ext uri="{FF2B5EF4-FFF2-40B4-BE49-F238E27FC236}">
                  <a16:creationId xmlns:a16="http://schemas.microsoft.com/office/drawing/2014/main" id="{5B953C6B-45BF-4FF4-82C0-C8E6750EC6EF}"/>
                </a:ext>
              </a:extLst>
            </p:cNvPr>
            <p:cNvSpPr/>
            <p:nvPr/>
          </p:nvSpPr>
          <p:spPr bwMode="gray">
            <a:xfrm>
              <a:off x="2212597" y="3799406"/>
              <a:ext cx="370279" cy="321926"/>
            </a:xfrm>
            <a:custGeom>
              <a:avLst/>
              <a:gdLst>
                <a:gd name="T0" fmla="*/ 150 w 200"/>
                <a:gd name="T1" fmla="*/ 2 h 174"/>
                <a:gd name="T2" fmla="*/ 142 w 200"/>
                <a:gd name="T3" fmla="*/ 10 h 174"/>
                <a:gd name="T4" fmla="*/ 122 w 200"/>
                <a:gd name="T5" fmla="*/ 28 h 174"/>
                <a:gd name="T6" fmla="*/ 118 w 200"/>
                <a:gd name="T7" fmla="*/ 30 h 174"/>
                <a:gd name="T8" fmla="*/ 110 w 200"/>
                <a:gd name="T9" fmla="*/ 36 h 174"/>
                <a:gd name="T10" fmla="*/ 92 w 200"/>
                <a:gd name="T11" fmla="*/ 66 h 174"/>
                <a:gd name="T12" fmla="*/ 82 w 200"/>
                <a:gd name="T13" fmla="*/ 66 h 174"/>
                <a:gd name="T14" fmla="*/ 66 w 200"/>
                <a:gd name="T15" fmla="*/ 70 h 174"/>
                <a:gd name="T16" fmla="*/ 56 w 200"/>
                <a:gd name="T17" fmla="*/ 82 h 174"/>
                <a:gd name="T18" fmla="*/ 46 w 200"/>
                <a:gd name="T19" fmla="*/ 90 h 174"/>
                <a:gd name="T20" fmla="*/ 40 w 200"/>
                <a:gd name="T21" fmla="*/ 94 h 174"/>
                <a:gd name="T22" fmla="*/ 8 w 200"/>
                <a:gd name="T23" fmla="*/ 98 h 174"/>
                <a:gd name="T24" fmla="*/ 14 w 200"/>
                <a:gd name="T25" fmla="*/ 120 h 174"/>
                <a:gd name="T26" fmla="*/ 12 w 200"/>
                <a:gd name="T27" fmla="*/ 132 h 174"/>
                <a:gd name="T28" fmla="*/ 4 w 200"/>
                <a:gd name="T29" fmla="*/ 144 h 174"/>
                <a:gd name="T30" fmla="*/ 4 w 200"/>
                <a:gd name="T31" fmla="*/ 154 h 174"/>
                <a:gd name="T32" fmla="*/ 8 w 200"/>
                <a:gd name="T33" fmla="*/ 162 h 174"/>
                <a:gd name="T34" fmla="*/ 18 w 200"/>
                <a:gd name="T35" fmla="*/ 158 h 174"/>
                <a:gd name="T36" fmla="*/ 30 w 200"/>
                <a:gd name="T37" fmla="*/ 156 h 174"/>
                <a:gd name="T38" fmla="*/ 44 w 200"/>
                <a:gd name="T39" fmla="*/ 158 h 174"/>
                <a:gd name="T40" fmla="*/ 48 w 200"/>
                <a:gd name="T41" fmla="*/ 158 h 174"/>
                <a:gd name="T42" fmla="*/ 60 w 200"/>
                <a:gd name="T43" fmla="*/ 160 h 174"/>
                <a:gd name="T44" fmla="*/ 76 w 200"/>
                <a:gd name="T45" fmla="*/ 174 h 174"/>
                <a:gd name="T46" fmla="*/ 94 w 200"/>
                <a:gd name="T47" fmla="*/ 156 h 174"/>
                <a:gd name="T48" fmla="*/ 114 w 200"/>
                <a:gd name="T49" fmla="*/ 154 h 174"/>
                <a:gd name="T50" fmla="*/ 114 w 200"/>
                <a:gd name="T51" fmla="*/ 130 h 174"/>
                <a:gd name="T52" fmla="*/ 116 w 200"/>
                <a:gd name="T53" fmla="*/ 112 h 174"/>
                <a:gd name="T54" fmla="*/ 152 w 200"/>
                <a:gd name="T55" fmla="*/ 82 h 174"/>
                <a:gd name="T56" fmla="*/ 156 w 200"/>
                <a:gd name="T57" fmla="*/ 76 h 174"/>
                <a:gd name="T58" fmla="*/ 164 w 200"/>
                <a:gd name="T59" fmla="*/ 66 h 174"/>
                <a:gd name="T60" fmla="*/ 172 w 200"/>
                <a:gd name="T61" fmla="*/ 60 h 174"/>
                <a:gd name="T62" fmla="*/ 172 w 200"/>
                <a:gd name="T63" fmla="*/ 52 h 174"/>
                <a:gd name="T64" fmla="*/ 178 w 200"/>
                <a:gd name="T65" fmla="*/ 46 h 174"/>
                <a:gd name="T66" fmla="*/ 188 w 200"/>
                <a:gd name="T67" fmla="*/ 44 h 174"/>
                <a:gd name="T68" fmla="*/ 200 w 200"/>
                <a:gd name="T69" fmla="*/ 46 h 174"/>
                <a:gd name="T70" fmla="*/ 198 w 200"/>
                <a:gd name="T71" fmla="*/ 42 h 174"/>
                <a:gd name="T72" fmla="*/ 192 w 200"/>
                <a:gd name="T73" fmla="*/ 38 h 174"/>
                <a:gd name="T74" fmla="*/ 184 w 200"/>
                <a:gd name="T75" fmla="*/ 36 h 174"/>
                <a:gd name="T76" fmla="*/ 180 w 200"/>
                <a:gd name="T77" fmla="*/ 32 h 174"/>
                <a:gd name="T78" fmla="*/ 172 w 200"/>
                <a:gd name="T79" fmla="*/ 26 h 174"/>
                <a:gd name="T80" fmla="*/ 160 w 200"/>
                <a:gd name="T81" fmla="*/ 28 h 174"/>
                <a:gd name="T82" fmla="*/ 156 w 200"/>
                <a:gd name="T83" fmla="*/ 18 h 174"/>
                <a:gd name="T84" fmla="*/ 154 w 200"/>
                <a:gd name="T8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0" h="174">
                  <a:moveTo>
                    <a:pt x="154" y="0"/>
                  </a:moveTo>
                  <a:lnTo>
                    <a:pt x="154" y="2"/>
                  </a:lnTo>
                  <a:lnTo>
                    <a:pt x="150" y="2"/>
                  </a:lnTo>
                  <a:lnTo>
                    <a:pt x="148" y="4"/>
                  </a:lnTo>
                  <a:lnTo>
                    <a:pt x="144" y="8"/>
                  </a:lnTo>
                  <a:lnTo>
                    <a:pt x="142" y="10"/>
                  </a:lnTo>
                  <a:lnTo>
                    <a:pt x="142" y="14"/>
                  </a:lnTo>
                  <a:lnTo>
                    <a:pt x="126" y="1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0" y="28"/>
                  </a:lnTo>
                  <a:lnTo>
                    <a:pt x="118" y="30"/>
                  </a:lnTo>
                  <a:lnTo>
                    <a:pt x="116" y="30"/>
                  </a:lnTo>
                  <a:lnTo>
                    <a:pt x="112" y="32"/>
                  </a:lnTo>
                  <a:lnTo>
                    <a:pt x="110" y="36"/>
                  </a:lnTo>
                  <a:lnTo>
                    <a:pt x="110" y="40"/>
                  </a:lnTo>
                  <a:lnTo>
                    <a:pt x="110" y="46"/>
                  </a:lnTo>
                  <a:lnTo>
                    <a:pt x="92" y="66"/>
                  </a:lnTo>
                  <a:lnTo>
                    <a:pt x="90" y="66"/>
                  </a:lnTo>
                  <a:lnTo>
                    <a:pt x="86" y="66"/>
                  </a:lnTo>
                  <a:lnTo>
                    <a:pt x="82" y="66"/>
                  </a:lnTo>
                  <a:lnTo>
                    <a:pt x="76" y="66"/>
                  </a:lnTo>
                  <a:lnTo>
                    <a:pt x="72" y="68"/>
                  </a:lnTo>
                  <a:lnTo>
                    <a:pt x="66" y="70"/>
                  </a:lnTo>
                  <a:lnTo>
                    <a:pt x="62" y="74"/>
                  </a:lnTo>
                  <a:lnTo>
                    <a:pt x="60" y="78"/>
                  </a:lnTo>
                  <a:lnTo>
                    <a:pt x="56" y="82"/>
                  </a:lnTo>
                  <a:lnTo>
                    <a:pt x="52" y="86"/>
                  </a:lnTo>
                  <a:lnTo>
                    <a:pt x="48" y="88"/>
                  </a:lnTo>
                  <a:lnTo>
                    <a:pt x="46" y="90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0" y="94"/>
                  </a:lnTo>
                  <a:lnTo>
                    <a:pt x="32" y="96"/>
                  </a:lnTo>
                  <a:lnTo>
                    <a:pt x="20" y="98"/>
                  </a:lnTo>
                  <a:lnTo>
                    <a:pt x="8" y="98"/>
                  </a:lnTo>
                  <a:lnTo>
                    <a:pt x="0" y="96"/>
                  </a:lnTo>
                  <a:lnTo>
                    <a:pt x="12" y="116"/>
                  </a:lnTo>
                  <a:lnTo>
                    <a:pt x="14" y="120"/>
                  </a:lnTo>
                  <a:lnTo>
                    <a:pt x="14" y="130"/>
                  </a:lnTo>
                  <a:lnTo>
                    <a:pt x="14" y="130"/>
                  </a:lnTo>
                  <a:lnTo>
                    <a:pt x="12" y="132"/>
                  </a:lnTo>
                  <a:lnTo>
                    <a:pt x="8" y="134"/>
                  </a:lnTo>
                  <a:lnTo>
                    <a:pt x="6" y="138"/>
                  </a:lnTo>
                  <a:lnTo>
                    <a:pt x="4" y="144"/>
                  </a:lnTo>
                  <a:lnTo>
                    <a:pt x="4" y="146"/>
                  </a:lnTo>
                  <a:lnTo>
                    <a:pt x="4" y="150"/>
                  </a:lnTo>
                  <a:lnTo>
                    <a:pt x="4" y="154"/>
                  </a:lnTo>
                  <a:lnTo>
                    <a:pt x="6" y="158"/>
                  </a:lnTo>
                  <a:lnTo>
                    <a:pt x="8" y="162"/>
                  </a:lnTo>
                  <a:lnTo>
                    <a:pt x="8" y="162"/>
                  </a:lnTo>
                  <a:lnTo>
                    <a:pt x="10" y="160"/>
                  </a:lnTo>
                  <a:lnTo>
                    <a:pt x="14" y="160"/>
                  </a:lnTo>
                  <a:lnTo>
                    <a:pt x="18" y="158"/>
                  </a:lnTo>
                  <a:lnTo>
                    <a:pt x="22" y="158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4" y="158"/>
                  </a:lnTo>
                  <a:lnTo>
                    <a:pt x="40" y="158"/>
                  </a:lnTo>
                  <a:lnTo>
                    <a:pt x="44" y="158"/>
                  </a:lnTo>
                  <a:lnTo>
                    <a:pt x="44" y="158"/>
                  </a:lnTo>
                  <a:lnTo>
                    <a:pt x="46" y="158"/>
                  </a:lnTo>
                  <a:lnTo>
                    <a:pt x="48" y="158"/>
                  </a:lnTo>
                  <a:lnTo>
                    <a:pt x="52" y="158"/>
                  </a:lnTo>
                  <a:lnTo>
                    <a:pt x="56" y="160"/>
                  </a:lnTo>
                  <a:lnTo>
                    <a:pt x="60" y="160"/>
                  </a:lnTo>
                  <a:lnTo>
                    <a:pt x="64" y="162"/>
                  </a:lnTo>
                  <a:lnTo>
                    <a:pt x="66" y="166"/>
                  </a:lnTo>
                  <a:lnTo>
                    <a:pt x="76" y="174"/>
                  </a:lnTo>
                  <a:lnTo>
                    <a:pt x="92" y="156"/>
                  </a:lnTo>
                  <a:lnTo>
                    <a:pt x="92" y="156"/>
                  </a:lnTo>
                  <a:lnTo>
                    <a:pt x="94" y="156"/>
                  </a:lnTo>
                  <a:lnTo>
                    <a:pt x="96" y="154"/>
                  </a:lnTo>
                  <a:lnTo>
                    <a:pt x="100" y="154"/>
                  </a:lnTo>
                  <a:lnTo>
                    <a:pt x="114" y="154"/>
                  </a:lnTo>
                  <a:lnTo>
                    <a:pt x="120" y="154"/>
                  </a:lnTo>
                  <a:lnTo>
                    <a:pt x="122" y="134"/>
                  </a:lnTo>
                  <a:lnTo>
                    <a:pt x="114" y="130"/>
                  </a:lnTo>
                  <a:lnTo>
                    <a:pt x="114" y="128"/>
                  </a:lnTo>
                  <a:lnTo>
                    <a:pt x="114" y="122"/>
                  </a:lnTo>
                  <a:lnTo>
                    <a:pt x="116" y="112"/>
                  </a:lnTo>
                  <a:lnTo>
                    <a:pt x="120" y="102"/>
                  </a:lnTo>
                  <a:lnTo>
                    <a:pt x="132" y="92"/>
                  </a:lnTo>
                  <a:lnTo>
                    <a:pt x="152" y="82"/>
                  </a:lnTo>
                  <a:lnTo>
                    <a:pt x="152" y="82"/>
                  </a:lnTo>
                  <a:lnTo>
                    <a:pt x="154" y="80"/>
                  </a:lnTo>
                  <a:lnTo>
                    <a:pt x="156" y="76"/>
                  </a:lnTo>
                  <a:lnTo>
                    <a:pt x="160" y="72"/>
                  </a:lnTo>
                  <a:lnTo>
                    <a:pt x="162" y="70"/>
                  </a:lnTo>
                  <a:lnTo>
                    <a:pt x="164" y="66"/>
                  </a:lnTo>
                  <a:lnTo>
                    <a:pt x="164" y="62"/>
                  </a:lnTo>
                  <a:lnTo>
                    <a:pt x="172" y="62"/>
                  </a:lnTo>
                  <a:lnTo>
                    <a:pt x="172" y="60"/>
                  </a:lnTo>
                  <a:lnTo>
                    <a:pt x="170" y="58"/>
                  </a:lnTo>
                  <a:lnTo>
                    <a:pt x="170" y="56"/>
                  </a:lnTo>
                  <a:lnTo>
                    <a:pt x="172" y="52"/>
                  </a:lnTo>
                  <a:lnTo>
                    <a:pt x="174" y="50"/>
                  </a:lnTo>
                  <a:lnTo>
                    <a:pt x="176" y="46"/>
                  </a:lnTo>
                  <a:lnTo>
                    <a:pt x="178" y="46"/>
                  </a:lnTo>
                  <a:lnTo>
                    <a:pt x="180" y="46"/>
                  </a:lnTo>
                  <a:lnTo>
                    <a:pt x="184" y="44"/>
                  </a:lnTo>
                  <a:lnTo>
                    <a:pt x="188" y="44"/>
                  </a:lnTo>
                  <a:lnTo>
                    <a:pt x="192" y="44"/>
                  </a:lnTo>
                  <a:lnTo>
                    <a:pt x="196" y="46"/>
                  </a:lnTo>
                  <a:lnTo>
                    <a:pt x="200" y="46"/>
                  </a:lnTo>
                  <a:lnTo>
                    <a:pt x="200" y="46"/>
                  </a:lnTo>
                  <a:lnTo>
                    <a:pt x="200" y="44"/>
                  </a:lnTo>
                  <a:lnTo>
                    <a:pt x="198" y="42"/>
                  </a:lnTo>
                  <a:lnTo>
                    <a:pt x="196" y="40"/>
                  </a:lnTo>
                  <a:lnTo>
                    <a:pt x="192" y="38"/>
                  </a:lnTo>
                  <a:lnTo>
                    <a:pt x="192" y="38"/>
                  </a:lnTo>
                  <a:lnTo>
                    <a:pt x="190" y="38"/>
                  </a:lnTo>
                  <a:lnTo>
                    <a:pt x="186" y="36"/>
                  </a:lnTo>
                  <a:lnTo>
                    <a:pt x="184" y="36"/>
                  </a:lnTo>
                  <a:lnTo>
                    <a:pt x="182" y="34"/>
                  </a:lnTo>
                  <a:lnTo>
                    <a:pt x="182" y="32"/>
                  </a:lnTo>
                  <a:lnTo>
                    <a:pt x="180" y="32"/>
                  </a:lnTo>
                  <a:lnTo>
                    <a:pt x="178" y="30"/>
                  </a:lnTo>
                  <a:lnTo>
                    <a:pt x="176" y="28"/>
                  </a:lnTo>
                  <a:lnTo>
                    <a:pt x="172" y="26"/>
                  </a:lnTo>
                  <a:lnTo>
                    <a:pt x="166" y="26"/>
                  </a:lnTo>
                  <a:lnTo>
                    <a:pt x="160" y="28"/>
                  </a:lnTo>
                  <a:lnTo>
                    <a:pt x="160" y="28"/>
                  </a:lnTo>
                  <a:lnTo>
                    <a:pt x="158" y="26"/>
                  </a:lnTo>
                  <a:lnTo>
                    <a:pt x="156" y="22"/>
                  </a:lnTo>
                  <a:lnTo>
                    <a:pt x="156" y="18"/>
                  </a:lnTo>
                  <a:lnTo>
                    <a:pt x="156" y="14"/>
                  </a:lnTo>
                  <a:lnTo>
                    <a:pt x="172" y="0"/>
                  </a:lnTo>
                  <a:lnTo>
                    <a:pt x="154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7" name="Freeform 384">
              <a:extLst>
                <a:ext uri="{FF2B5EF4-FFF2-40B4-BE49-F238E27FC236}">
                  <a16:creationId xmlns:a16="http://schemas.microsoft.com/office/drawing/2014/main" id="{08BC17E2-FD29-441B-B9EB-3591F7D1DC3D}"/>
                </a:ext>
              </a:extLst>
            </p:cNvPr>
            <p:cNvSpPr/>
            <p:nvPr/>
          </p:nvSpPr>
          <p:spPr bwMode="gray">
            <a:xfrm>
              <a:off x="3097564" y="4561668"/>
              <a:ext cx="125895" cy="122110"/>
            </a:xfrm>
            <a:custGeom>
              <a:avLst/>
              <a:gdLst>
                <a:gd name="T0" fmla="*/ 0 w 68"/>
                <a:gd name="T1" fmla="*/ 0 h 66"/>
                <a:gd name="T2" fmla="*/ 16 w 68"/>
                <a:gd name="T3" fmla="*/ 26 h 66"/>
                <a:gd name="T4" fmla="*/ 18 w 68"/>
                <a:gd name="T5" fmla="*/ 28 h 66"/>
                <a:gd name="T6" fmla="*/ 28 w 68"/>
                <a:gd name="T7" fmla="*/ 36 h 66"/>
                <a:gd name="T8" fmla="*/ 38 w 68"/>
                <a:gd name="T9" fmla="*/ 44 h 66"/>
                <a:gd name="T10" fmla="*/ 50 w 68"/>
                <a:gd name="T11" fmla="*/ 54 h 66"/>
                <a:gd name="T12" fmla="*/ 60 w 68"/>
                <a:gd name="T13" fmla="*/ 62 h 66"/>
                <a:gd name="T14" fmla="*/ 66 w 68"/>
                <a:gd name="T15" fmla="*/ 66 h 66"/>
                <a:gd name="T16" fmla="*/ 68 w 68"/>
                <a:gd name="T17" fmla="*/ 66 h 66"/>
                <a:gd name="T18" fmla="*/ 68 w 68"/>
                <a:gd name="T19" fmla="*/ 62 h 66"/>
                <a:gd name="T20" fmla="*/ 68 w 68"/>
                <a:gd name="T21" fmla="*/ 60 h 66"/>
                <a:gd name="T22" fmla="*/ 68 w 68"/>
                <a:gd name="T23" fmla="*/ 58 h 66"/>
                <a:gd name="T24" fmla="*/ 66 w 68"/>
                <a:gd name="T25" fmla="*/ 56 h 66"/>
                <a:gd name="T26" fmla="*/ 66 w 68"/>
                <a:gd name="T27" fmla="*/ 54 h 66"/>
                <a:gd name="T28" fmla="*/ 58 w 68"/>
                <a:gd name="T29" fmla="*/ 42 h 66"/>
                <a:gd name="T30" fmla="*/ 58 w 68"/>
                <a:gd name="T31" fmla="*/ 40 h 66"/>
                <a:gd name="T32" fmla="*/ 58 w 68"/>
                <a:gd name="T33" fmla="*/ 36 h 66"/>
                <a:gd name="T34" fmla="*/ 56 w 68"/>
                <a:gd name="T35" fmla="*/ 32 h 66"/>
                <a:gd name="T36" fmla="*/ 56 w 68"/>
                <a:gd name="T37" fmla="*/ 26 h 66"/>
                <a:gd name="T38" fmla="*/ 54 w 68"/>
                <a:gd name="T39" fmla="*/ 24 h 66"/>
                <a:gd name="T40" fmla="*/ 46 w 68"/>
                <a:gd name="T41" fmla="*/ 12 h 66"/>
                <a:gd name="T42" fmla="*/ 38 w 68"/>
                <a:gd name="T43" fmla="*/ 14 h 66"/>
                <a:gd name="T44" fmla="*/ 30 w 68"/>
                <a:gd name="T45" fmla="*/ 4 h 66"/>
                <a:gd name="T46" fmla="*/ 12 w 68"/>
                <a:gd name="T47" fmla="*/ 6 h 66"/>
                <a:gd name="T48" fmla="*/ 0 w 68"/>
                <a:gd name="T4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" h="66">
                  <a:moveTo>
                    <a:pt x="0" y="0"/>
                  </a:moveTo>
                  <a:lnTo>
                    <a:pt x="16" y="26"/>
                  </a:lnTo>
                  <a:lnTo>
                    <a:pt x="18" y="28"/>
                  </a:lnTo>
                  <a:lnTo>
                    <a:pt x="28" y="36"/>
                  </a:lnTo>
                  <a:lnTo>
                    <a:pt x="38" y="44"/>
                  </a:lnTo>
                  <a:lnTo>
                    <a:pt x="50" y="54"/>
                  </a:lnTo>
                  <a:lnTo>
                    <a:pt x="60" y="62"/>
                  </a:lnTo>
                  <a:lnTo>
                    <a:pt x="66" y="66"/>
                  </a:lnTo>
                  <a:lnTo>
                    <a:pt x="68" y="66"/>
                  </a:lnTo>
                  <a:lnTo>
                    <a:pt x="68" y="62"/>
                  </a:lnTo>
                  <a:lnTo>
                    <a:pt x="68" y="60"/>
                  </a:lnTo>
                  <a:lnTo>
                    <a:pt x="68" y="58"/>
                  </a:lnTo>
                  <a:lnTo>
                    <a:pt x="66" y="56"/>
                  </a:lnTo>
                  <a:lnTo>
                    <a:pt x="66" y="54"/>
                  </a:lnTo>
                  <a:lnTo>
                    <a:pt x="58" y="42"/>
                  </a:lnTo>
                  <a:lnTo>
                    <a:pt x="58" y="40"/>
                  </a:lnTo>
                  <a:lnTo>
                    <a:pt x="58" y="36"/>
                  </a:lnTo>
                  <a:lnTo>
                    <a:pt x="56" y="32"/>
                  </a:lnTo>
                  <a:lnTo>
                    <a:pt x="56" y="26"/>
                  </a:lnTo>
                  <a:lnTo>
                    <a:pt x="54" y="24"/>
                  </a:lnTo>
                  <a:lnTo>
                    <a:pt x="46" y="12"/>
                  </a:lnTo>
                  <a:lnTo>
                    <a:pt x="38" y="14"/>
                  </a:lnTo>
                  <a:lnTo>
                    <a:pt x="30" y="4"/>
                  </a:lnTo>
                  <a:lnTo>
                    <a:pt x="12" y="6"/>
                  </a:lnTo>
                  <a:lnTo>
                    <a:pt x="0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8" name="Freeform 385">
              <a:extLst>
                <a:ext uri="{FF2B5EF4-FFF2-40B4-BE49-F238E27FC236}">
                  <a16:creationId xmlns:a16="http://schemas.microsoft.com/office/drawing/2014/main" id="{EC6A259A-4200-4134-8646-FEBB927D6DA0}"/>
                </a:ext>
              </a:extLst>
            </p:cNvPr>
            <p:cNvSpPr/>
            <p:nvPr/>
          </p:nvSpPr>
          <p:spPr bwMode="gray">
            <a:xfrm>
              <a:off x="2842072" y="4091730"/>
              <a:ext cx="99975" cy="103608"/>
            </a:xfrm>
            <a:custGeom>
              <a:avLst/>
              <a:gdLst>
                <a:gd name="T0" fmla="*/ 54 w 54"/>
                <a:gd name="T1" fmla="*/ 56 h 56"/>
                <a:gd name="T2" fmla="*/ 48 w 54"/>
                <a:gd name="T3" fmla="*/ 44 h 56"/>
                <a:gd name="T4" fmla="*/ 48 w 54"/>
                <a:gd name="T5" fmla="*/ 44 h 56"/>
                <a:gd name="T6" fmla="*/ 48 w 54"/>
                <a:gd name="T7" fmla="*/ 42 h 56"/>
                <a:gd name="T8" fmla="*/ 44 w 54"/>
                <a:gd name="T9" fmla="*/ 40 h 56"/>
                <a:gd name="T10" fmla="*/ 40 w 54"/>
                <a:gd name="T11" fmla="*/ 38 h 56"/>
                <a:gd name="T12" fmla="*/ 40 w 54"/>
                <a:gd name="T13" fmla="*/ 38 h 56"/>
                <a:gd name="T14" fmla="*/ 38 w 54"/>
                <a:gd name="T15" fmla="*/ 36 h 56"/>
                <a:gd name="T16" fmla="*/ 34 w 54"/>
                <a:gd name="T17" fmla="*/ 36 h 56"/>
                <a:gd name="T18" fmla="*/ 28 w 54"/>
                <a:gd name="T19" fmla="*/ 36 h 56"/>
                <a:gd name="T20" fmla="*/ 24 w 54"/>
                <a:gd name="T21" fmla="*/ 38 h 56"/>
                <a:gd name="T22" fmla="*/ 20 w 54"/>
                <a:gd name="T23" fmla="*/ 40 h 56"/>
                <a:gd name="T24" fmla="*/ 20 w 54"/>
                <a:gd name="T25" fmla="*/ 42 h 56"/>
                <a:gd name="T26" fmla="*/ 18 w 54"/>
                <a:gd name="T27" fmla="*/ 42 h 56"/>
                <a:gd name="T28" fmla="*/ 18 w 54"/>
                <a:gd name="T29" fmla="*/ 44 h 56"/>
                <a:gd name="T30" fmla="*/ 16 w 54"/>
                <a:gd name="T31" fmla="*/ 44 h 56"/>
                <a:gd name="T32" fmla="*/ 12 w 54"/>
                <a:gd name="T33" fmla="*/ 46 h 56"/>
                <a:gd name="T34" fmla="*/ 6 w 54"/>
                <a:gd name="T35" fmla="*/ 46 h 56"/>
                <a:gd name="T36" fmla="*/ 6 w 54"/>
                <a:gd name="T37" fmla="*/ 32 h 56"/>
                <a:gd name="T38" fmla="*/ 6 w 54"/>
                <a:gd name="T39" fmla="*/ 32 h 56"/>
                <a:gd name="T40" fmla="*/ 6 w 54"/>
                <a:gd name="T41" fmla="*/ 30 h 56"/>
                <a:gd name="T42" fmla="*/ 4 w 54"/>
                <a:gd name="T43" fmla="*/ 26 h 56"/>
                <a:gd name="T44" fmla="*/ 2 w 54"/>
                <a:gd name="T45" fmla="*/ 26 h 56"/>
                <a:gd name="T46" fmla="*/ 2 w 54"/>
                <a:gd name="T47" fmla="*/ 24 h 56"/>
                <a:gd name="T48" fmla="*/ 0 w 54"/>
                <a:gd name="T49" fmla="*/ 22 h 56"/>
                <a:gd name="T50" fmla="*/ 0 w 54"/>
                <a:gd name="T51" fmla="*/ 18 h 56"/>
                <a:gd name="T52" fmla="*/ 0 w 54"/>
                <a:gd name="T53" fmla="*/ 14 h 56"/>
                <a:gd name="T54" fmla="*/ 2 w 54"/>
                <a:gd name="T55" fmla="*/ 12 h 56"/>
                <a:gd name="T56" fmla="*/ 2 w 54"/>
                <a:gd name="T57" fmla="*/ 10 h 56"/>
                <a:gd name="T58" fmla="*/ 2 w 54"/>
                <a:gd name="T59" fmla="*/ 8 h 56"/>
                <a:gd name="T60" fmla="*/ 4 w 54"/>
                <a:gd name="T61" fmla="*/ 4 h 56"/>
                <a:gd name="T62" fmla="*/ 4 w 54"/>
                <a:gd name="T63" fmla="*/ 2 h 56"/>
                <a:gd name="T64" fmla="*/ 6 w 54"/>
                <a:gd name="T65" fmla="*/ 0 h 56"/>
                <a:gd name="T66" fmla="*/ 10 w 54"/>
                <a:gd name="T67" fmla="*/ 0 h 56"/>
                <a:gd name="T68" fmla="*/ 18 w 54"/>
                <a:gd name="T69" fmla="*/ 0 h 56"/>
                <a:gd name="T70" fmla="*/ 24 w 54"/>
                <a:gd name="T71" fmla="*/ 0 h 56"/>
                <a:gd name="T72" fmla="*/ 24 w 54"/>
                <a:gd name="T73" fmla="*/ 0 h 56"/>
                <a:gd name="T74" fmla="*/ 26 w 54"/>
                <a:gd name="T75" fmla="*/ 0 h 56"/>
                <a:gd name="T76" fmla="*/ 26 w 54"/>
                <a:gd name="T77" fmla="*/ 0 h 56"/>
                <a:gd name="T78" fmla="*/ 28 w 54"/>
                <a:gd name="T79" fmla="*/ 2 h 56"/>
                <a:gd name="T80" fmla="*/ 30 w 54"/>
                <a:gd name="T81" fmla="*/ 6 h 56"/>
                <a:gd name="T82" fmla="*/ 30 w 54"/>
                <a:gd name="T83" fmla="*/ 14 h 56"/>
                <a:gd name="T84" fmla="*/ 34 w 54"/>
                <a:gd name="T85" fmla="*/ 28 h 56"/>
                <a:gd name="T86" fmla="*/ 36 w 54"/>
                <a:gd name="T87" fmla="*/ 26 h 56"/>
                <a:gd name="T88" fmla="*/ 36 w 54"/>
                <a:gd name="T89" fmla="*/ 26 h 56"/>
                <a:gd name="T90" fmla="*/ 38 w 54"/>
                <a:gd name="T91" fmla="*/ 24 h 56"/>
                <a:gd name="T92" fmla="*/ 40 w 54"/>
                <a:gd name="T93" fmla="*/ 20 h 56"/>
                <a:gd name="T94" fmla="*/ 40 w 54"/>
                <a:gd name="T95" fmla="*/ 18 h 56"/>
                <a:gd name="T96" fmla="*/ 42 w 54"/>
                <a:gd name="T97" fmla="*/ 14 h 56"/>
                <a:gd name="T98" fmla="*/ 44 w 54"/>
                <a:gd name="T99" fmla="*/ 12 h 56"/>
                <a:gd name="T100" fmla="*/ 44 w 54"/>
                <a:gd name="T101" fmla="*/ 12 h 56"/>
                <a:gd name="T102" fmla="*/ 46 w 54"/>
                <a:gd name="T103" fmla="*/ 12 h 56"/>
                <a:gd name="T104" fmla="*/ 48 w 54"/>
                <a:gd name="T105" fmla="*/ 14 h 56"/>
                <a:gd name="T106" fmla="*/ 48 w 54"/>
                <a:gd name="T107" fmla="*/ 18 h 56"/>
                <a:gd name="T108" fmla="*/ 52 w 54"/>
                <a:gd name="T109" fmla="*/ 34 h 56"/>
                <a:gd name="T110" fmla="*/ 54 w 54"/>
                <a:gd name="T111" fmla="*/ 46 h 56"/>
                <a:gd name="T112" fmla="*/ 54 w 54"/>
                <a:gd name="T1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4" h="56">
                  <a:moveTo>
                    <a:pt x="54" y="56"/>
                  </a:moveTo>
                  <a:lnTo>
                    <a:pt x="48" y="44"/>
                  </a:lnTo>
                  <a:lnTo>
                    <a:pt x="48" y="44"/>
                  </a:lnTo>
                  <a:lnTo>
                    <a:pt x="48" y="42"/>
                  </a:lnTo>
                  <a:lnTo>
                    <a:pt x="44" y="40"/>
                  </a:lnTo>
                  <a:lnTo>
                    <a:pt x="40" y="38"/>
                  </a:lnTo>
                  <a:lnTo>
                    <a:pt x="40" y="38"/>
                  </a:lnTo>
                  <a:lnTo>
                    <a:pt x="38" y="36"/>
                  </a:lnTo>
                  <a:lnTo>
                    <a:pt x="34" y="36"/>
                  </a:lnTo>
                  <a:lnTo>
                    <a:pt x="28" y="36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20" y="42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2" y="46"/>
                  </a:lnTo>
                  <a:lnTo>
                    <a:pt x="6" y="46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8" y="2"/>
                  </a:lnTo>
                  <a:lnTo>
                    <a:pt x="30" y="6"/>
                  </a:lnTo>
                  <a:lnTo>
                    <a:pt x="30" y="14"/>
                  </a:lnTo>
                  <a:lnTo>
                    <a:pt x="34" y="28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8" y="24"/>
                  </a:lnTo>
                  <a:lnTo>
                    <a:pt x="40" y="20"/>
                  </a:lnTo>
                  <a:lnTo>
                    <a:pt x="40" y="18"/>
                  </a:lnTo>
                  <a:lnTo>
                    <a:pt x="42" y="14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6" y="12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2" y="34"/>
                  </a:lnTo>
                  <a:lnTo>
                    <a:pt x="54" y="46"/>
                  </a:lnTo>
                  <a:lnTo>
                    <a:pt x="54" y="5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9" name="Freeform 386">
              <a:extLst>
                <a:ext uri="{FF2B5EF4-FFF2-40B4-BE49-F238E27FC236}">
                  <a16:creationId xmlns:a16="http://schemas.microsoft.com/office/drawing/2014/main" id="{B60B5A60-FAE3-4F40-B0D3-E867F8F16C99}"/>
                </a:ext>
              </a:extLst>
            </p:cNvPr>
            <p:cNvSpPr/>
            <p:nvPr/>
          </p:nvSpPr>
          <p:spPr bwMode="gray">
            <a:xfrm>
              <a:off x="2934642" y="4021424"/>
              <a:ext cx="185140" cy="503241"/>
            </a:xfrm>
            <a:custGeom>
              <a:avLst/>
              <a:gdLst>
                <a:gd name="T0" fmla="*/ 40 w 100"/>
                <a:gd name="T1" fmla="*/ 170 h 272"/>
                <a:gd name="T2" fmla="*/ 26 w 100"/>
                <a:gd name="T3" fmla="*/ 166 h 272"/>
                <a:gd name="T4" fmla="*/ 26 w 100"/>
                <a:gd name="T5" fmla="*/ 156 h 272"/>
                <a:gd name="T6" fmla="*/ 26 w 100"/>
                <a:gd name="T7" fmla="*/ 142 h 272"/>
                <a:gd name="T8" fmla="*/ 24 w 100"/>
                <a:gd name="T9" fmla="*/ 136 h 272"/>
                <a:gd name="T10" fmla="*/ 20 w 100"/>
                <a:gd name="T11" fmla="*/ 130 h 272"/>
                <a:gd name="T12" fmla="*/ 16 w 100"/>
                <a:gd name="T13" fmla="*/ 120 h 272"/>
                <a:gd name="T14" fmla="*/ 10 w 100"/>
                <a:gd name="T15" fmla="*/ 112 h 272"/>
                <a:gd name="T16" fmla="*/ 8 w 100"/>
                <a:gd name="T17" fmla="*/ 108 h 272"/>
                <a:gd name="T18" fmla="*/ 4 w 100"/>
                <a:gd name="T19" fmla="*/ 102 h 272"/>
                <a:gd name="T20" fmla="*/ 2 w 100"/>
                <a:gd name="T21" fmla="*/ 94 h 272"/>
                <a:gd name="T22" fmla="*/ 2 w 100"/>
                <a:gd name="T23" fmla="*/ 90 h 272"/>
                <a:gd name="T24" fmla="*/ 4 w 100"/>
                <a:gd name="T25" fmla="*/ 82 h 272"/>
                <a:gd name="T26" fmla="*/ 2 w 100"/>
                <a:gd name="T27" fmla="*/ 78 h 272"/>
                <a:gd name="T28" fmla="*/ 0 w 100"/>
                <a:gd name="T29" fmla="*/ 74 h 272"/>
                <a:gd name="T30" fmla="*/ 2 w 100"/>
                <a:gd name="T31" fmla="*/ 70 h 272"/>
                <a:gd name="T32" fmla="*/ 4 w 100"/>
                <a:gd name="T33" fmla="*/ 72 h 272"/>
                <a:gd name="T34" fmla="*/ 6 w 100"/>
                <a:gd name="T35" fmla="*/ 72 h 272"/>
                <a:gd name="T36" fmla="*/ 8 w 100"/>
                <a:gd name="T37" fmla="*/ 74 h 272"/>
                <a:gd name="T38" fmla="*/ 10 w 100"/>
                <a:gd name="T39" fmla="*/ 70 h 272"/>
                <a:gd name="T40" fmla="*/ 6 w 100"/>
                <a:gd name="T41" fmla="*/ 56 h 272"/>
                <a:gd name="T42" fmla="*/ 8 w 100"/>
                <a:gd name="T43" fmla="*/ 56 h 272"/>
                <a:gd name="T44" fmla="*/ 10 w 100"/>
                <a:gd name="T45" fmla="*/ 58 h 272"/>
                <a:gd name="T46" fmla="*/ 16 w 100"/>
                <a:gd name="T47" fmla="*/ 60 h 272"/>
                <a:gd name="T48" fmla="*/ 22 w 100"/>
                <a:gd name="T49" fmla="*/ 58 h 272"/>
                <a:gd name="T50" fmla="*/ 22 w 100"/>
                <a:gd name="T51" fmla="*/ 56 h 272"/>
                <a:gd name="T52" fmla="*/ 26 w 100"/>
                <a:gd name="T53" fmla="*/ 54 h 272"/>
                <a:gd name="T54" fmla="*/ 28 w 100"/>
                <a:gd name="T55" fmla="*/ 48 h 272"/>
                <a:gd name="T56" fmla="*/ 32 w 100"/>
                <a:gd name="T57" fmla="*/ 40 h 272"/>
                <a:gd name="T58" fmla="*/ 36 w 100"/>
                <a:gd name="T59" fmla="*/ 34 h 272"/>
                <a:gd name="T60" fmla="*/ 36 w 100"/>
                <a:gd name="T61" fmla="*/ 30 h 272"/>
                <a:gd name="T62" fmla="*/ 40 w 100"/>
                <a:gd name="T63" fmla="*/ 26 h 272"/>
                <a:gd name="T64" fmla="*/ 66 w 100"/>
                <a:gd name="T65" fmla="*/ 0 h 272"/>
                <a:gd name="T66" fmla="*/ 74 w 100"/>
                <a:gd name="T67" fmla="*/ 8 h 272"/>
                <a:gd name="T68" fmla="*/ 84 w 100"/>
                <a:gd name="T69" fmla="*/ 34 h 272"/>
                <a:gd name="T70" fmla="*/ 82 w 100"/>
                <a:gd name="T71" fmla="*/ 36 h 272"/>
                <a:gd name="T72" fmla="*/ 76 w 100"/>
                <a:gd name="T73" fmla="*/ 52 h 272"/>
                <a:gd name="T74" fmla="*/ 72 w 100"/>
                <a:gd name="T75" fmla="*/ 72 h 272"/>
                <a:gd name="T76" fmla="*/ 76 w 100"/>
                <a:gd name="T77" fmla="*/ 76 h 272"/>
                <a:gd name="T78" fmla="*/ 80 w 100"/>
                <a:gd name="T79" fmla="*/ 80 h 272"/>
                <a:gd name="T80" fmla="*/ 90 w 100"/>
                <a:gd name="T81" fmla="*/ 78 h 272"/>
                <a:gd name="T82" fmla="*/ 96 w 100"/>
                <a:gd name="T83" fmla="*/ 98 h 272"/>
                <a:gd name="T84" fmla="*/ 90 w 100"/>
                <a:gd name="T85" fmla="*/ 102 h 272"/>
                <a:gd name="T86" fmla="*/ 82 w 100"/>
                <a:gd name="T87" fmla="*/ 112 h 272"/>
                <a:gd name="T88" fmla="*/ 84 w 100"/>
                <a:gd name="T89" fmla="*/ 138 h 272"/>
                <a:gd name="T90" fmla="*/ 82 w 100"/>
                <a:gd name="T91" fmla="*/ 138 h 272"/>
                <a:gd name="T92" fmla="*/ 80 w 100"/>
                <a:gd name="T93" fmla="*/ 142 h 272"/>
                <a:gd name="T94" fmla="*/ 80 w 100"/>
                <a:gd name="T95" fmla="*/ 150 h 272"/>
                <a:gd name="T96" fmla="*/ 80 w 100"/>
                <a:gd name="T97" fmla="*/ 158 h 272"/>
                <a:gd name="T98" fmla="*/ 80 w 100"/>
                <a:gd name="T99" fmla="*/ 168 h 272"/>
                <a:gd name="T100" fmla="*/ 84 w 100"/>
                <a:gd name="T101" fmla="*/ 182 h 272"/>
                <a:gd name="T102" fmla="*/ 84 w 100"/>
                <a:gd name="T103" fmla="*/ 210 h 272"/>
                <a:gd name="T104" fmla="*/ 84 w 100"/>
                <a:gd name="T105" fmla="*/ 224 h 272"/>
                <a:gd name="T106" fmla="*/ 82 w 100"/>
                <a:gd name="T107" fmla="*/ 244 h 272"/>
                <a:gd name="T108" fmla="*/ 76 w 100"/>
                <a:gd name="T109" fmla="*/ 272 h 272"/>
                <a:gd name="T110" fmla="*/ 72 w 100"/>
                <a:gd name="T111" fmla="*/ 262 h 272"/>
                <a:gd name="T112" fmla="*/ 74 w 100"/>
                <a:gd name="T113" fmla="*/ 226 h 272"/>
                <a:gd name="T114" fmla="*/ 74 w 100"/>
                <a:gd name="T115" fmla="*/ 206 h 272"/>
                <a:gd name="T116" fmla="*/ 70 w 100"/>
                <a:gd name="T117" fmla="*/ 16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0" h="272">
                  <a:moveTo>
                    <a:pt x="62" y="154"/>
                  </a:moveTo>
                  <a:lnTo>
                    <a:pt x="40" y="170"/>
                  </a:lnTo>
                  <a:lnTo>
                    <a:pt x="26" y="168"/>
                  </a:lnTo>
                  <a:lnTo>
                    <a:pt x="26" y="166"/>
                  </a:lnTo>
                  <a:lnTo>
                    <a:pt x="26" y="162"/>
                  </a:lnTo>
                  <a:lnTo>
                    <a:pt x="26" y="156"/>
                  </a:lnTo>
                  <a:lnTo>
                    <a:pt x="26" y="148"/>
                  </a:lnTo>
                  <a:lnTo>
                    <a:pt x="26" y="142"/>
                  </a:lnTo>
                  <a:lnTo>
                    <a:pt x="24" y="138"/>
                  </a:lnTo>
                  <a:lnTo>
                    <a:pt x="24" y="136"/>
                  </a:lnTo>
                  <a:lnTo>
                    <a:pt x="22" y="134"/>
                  </a:lnTo>
                  <a:lnTo>
                    <a:pt x="20" y="130"/>
                  </a:lnTo>
                  <a:lnTo>
                    <a:pt x="18" y="126"/>
                  </a:lnTo>
                  <a:lnTo>
                    <a:pt x="16" y="120"/>
                  </a:lnTo>
                  <a:lnTo>
                    <a:pt x="12" y="116"/>
                  </a:lnTo>
                  <a:lnTo>
                    <a:pt x="10" y="112"/>
                  </a:lnTo>
                  <a:lnTo>
                    <a:pt x="10" y="108"/>
                  </a:lnTo>
                  <a:lnTo>
                    <a:pt x="8" y="108"/>
                  </a:lnTo>
                  <a:lnTo>
                    <a:pt x="6" y="106"/>
                  </a:lnTo>
                  <a:lnTo>
                    <a:pt x="4" y="102"/>
                  </a:lnTo>
                  <a:lnTo>
                    <a:pt x="4" y="98"/>
                  </a:lnTo>
                  <a:lnTo>
                    <a:pt x="2" y="94"/>
                  </a:lnTo>
                  <a:lnTo>
                    <a:pt x="2" y="92"/>
                  </a:lnTo>
                  <a:lnTo>
                    <a:pt x="2" y="90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2" y="78"/>
                  </a:lnTo>
                  <a:lnTo>
                    <a:pt x="2" y="78"/>
                  </a:lnTo>
                  <a:lnTo>
                    <a:pt x="2" y="76"/>
                  </a:lnTo>
                  <a:lnTo>
                    <a:pt x="0" y="74"/>
                  </a:lnTo>
                  <a:lnTo>
                    <a:pt x="0" y="72"/>
                  </a:lnTo>
                  <a:lnTo>
                    <a:pt x="2" y="70"/>
                  </a:lnTo>
                  <a:lnTo>
                    <a:pt x="2" y="70"/>
                  </a:lnTo>
                  <a:lnTo>
                    <a:pt x="4" y="72"/>
                  </a:lnTo>
                  <a:lnTo>
                    <a:pt x="6" y="72"/>
                  </a:lnTo>
                  <a:lnTo>
                    <a:pt x="6" y="72"/>
                  </a:lnTo>
                  <a:lnTo>
                    <a:pt x="8" y="74"/>
                  </a:lnTo>
                  <a:lnTo>
                    <a:pt x="8" y="74"/>
                  </a:lnTo>
                  <a:lnTo>
                    <a:pt x="10" y="72"/>
                  </a:lnTo>
                  <a:lnTo>
                    <a:pt x="10" y="70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10" y="58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22" y="58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24" y="54"/>
                  </a:lnTo>
                  <a:lnTo>
                    <a:pt x="26" y="54"/>
                  </a:lnTo>
                  <a:lnTo>
                    <a:pt x="28" y="50"/>
                  </a:lnTo>
                  <a:lnTo>
                    <a:pt x="28" y="48"/>
                  </a:lnTo>
                  <a:lnTo>
                    <a:pt x="30" y="46"/>
                  </a:lnTo>
                  <a:lnTo>
                    <a:pt x="32" y="40"/>
                  </a:lnTo>
                  <a:lnTo>
                    <a:pt x="34" y="36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6" y="30"/>
                  </a:lnTo>
                  <a:lnTo>
                    <a:pt x="38" y="28"/>
                  </a:lnTo>
                  <a:lnTo>
                    <a:pt x="40" y="26"/>
                  </a:lnTo>
                  <a:lnTo>
                    <a:pt x="54" y="24"/>
                  </a:lnTo>
                  <a:lnTo>
                    <a:pt x="66" y="0"/>
                  </a:lnTo>
                  <a:lnTo>
                    <a:pt x="68" y="2"/>
                  </a:lnTo>
                  <a:lnTo>
                    <a:pt x="74" y="8"/>
                  </a:lnTo>
                  <a:lnTo>
                    <a:pt x="80" y="20"/>
                  </a:lnTo>
                  <a:lnTo>
                    <a:pt x="84" y="34"/>
                  </a:lnTo>
                  <a:lnTo>
                    <a:pt x="84" y="34"/>
                  </a:lnTo>
                  <a:lnTo>
                    <a:pt x="82" y="36"/>
                  </a:lnTo>
                  <a:lnTo>
                    <a:pt x="78" y="40"/>
                  </a:lnTo>
                  <a:lnTo>
                    <a:pt x="76" y="52"/>
                  </a:lnTo>
                  <a:lnTo>
                    <a:pt x="72" y="70"/>
                  </a:lnTo>
                  <a:lnTo>
                    <a:pt x="72" y="72"/>
                  </a:lnTo>
                  <a:lnTo>
                    <a:pt x="74" y="74"/>
                  </a:lnTo>
                  <a:lnTo>
                    <a:pt x="76" y="76"/>
                  </a:lnTo>
                  <a:lnTo>
                    <a:pt x="78" y="78"/>
                  </a:lnTo>
                  <a:lnTo>
                    <a:pt x="80" y="80"/>
                  </a:lnTo>
                  <a:lnTo>
                    <a:pt x="84" y="80"/>
                  </a:lnTo>
                  <a:lnTo>
                    <a:pt x="90" y="78"/>
                  </a:lnTo>
                  <a:lnTo>
                    <a:pt x="100" y="84"/>
                  </a:lnTo>
                  <a:lnTo>
                    <a:pt x="96" y="98"/>
                  </a:lnTo>
                  <a:lnTo>
                    <a:pt x="94" y="100"/>
                  </a:lnTo>
                  <a:lnTo>
                    <a:pt x="90" y="102"/>
                  </a:lnTo>
                  <a:lnTo>
                    <a:pt x="86" y="104"/>
                  </a:lnTo>
                  <a:lnTo>
                    <a:pt x="82" y="112"/>
                  </a:lnTo>
                  <a:lnTo>
                    <a:pt x="80" y="122"/>
                  </a:lnTo>
                  <a:lnTo>
                    <a:pt x="84" y="138"/>
                  </a:lnTo>
                  <a:lnTo>
                    <a:pt x="82" y="138"/>
                  </a:lnTo>
                  <a:lnTo>
                    <a:pt x="82" y="138"/>
                  </a:lnTo>
                  <a:lnTo>
                    <a:pt x="80" y="140"/>
                  </a:lnTo>
                  <a:lnTo>
                    <a:pt x="80" y="142"/>
                  </a:lnTo>
                  <a:lnTo>
                    <a:pt x="78" y="146"/>
                  </a:lnTo>
                  <a:lnTo>
                    <a:pt x="80" y="150"/>
                  </a:lnTo>
                  <a:lnTo>
                    <a:pt x="80" y="156"/>
                  </a:lnTo>
                  <a:lnTo>
                    <a:pt x="80" y="158"/>
                  </a:lnTo>
                  <a:lnTo>
                    <a:pt x="80" y="162"/>
                  </a:lnTo>
                  <a:lnTo>
                    <a:pt x="80" y="168"/>
                  </a:lnTo>
                  <a:lnTo>
                    <a:pt x="82" y="174"/>
                  </a:lnTo>
                  <a:lnTo>
                    <a:pt x="84" y="182"/>
                  </a:lnTo>
                  <a:lnTo>
                    <a:pt x="88" y="188"/>
                  </a:lnTo>
                  <a:lnTo>
                    <a:pt x="84" y="210"/>
                  </a:lnTo>
                  <a:lnTo>
                    <a:pt x="84" y="218"/>
                  </a:lnTo>
                  <a:lnTo>
                    <a:pt x="84" y="224"/>
                  </a:lnTo>
                  <a:lnTo>
                    <a:pt x="84" y="230"/>
                  </a:lnTo>
                  <a:lnTo>
                    <a:pt x="82" y="244"/>
                  </a:lnTo>
                  <a:lnTo>
                    <a:pt x="80" y="260"/>
                  </a:lnTo>
                  <a:lnTo>
                    <a:pt x="76" y="272"/>
                  </a:lnTo>
                  <a:lnTo>
                    <a:pt x="74" y="270"/>
                  </a:lnTo>
                  <a:lnTo>
                    <a:pt x="72" y="262"/>
                  </a:lnTo>
                  <a:lnTo>
                    <a:pt x="72" y="248"/>
                  </a:lnTo>
                  <a:lnTo>
                    <a:pt x="74" y="226"/>
                  </a:lnTo>
                  <a:lnTo>
                    <a:pt x="74" y="220"/>
                  </a:lnTo>
                  <a:lnTo>
                    <a:pt x="74" y="206"/>
                  </a:lnTo>
                  <a:lnTo>
                    <a:pt x="74" y="188"/>
                  </a:lnTo>
                  <a:lnTo>
                    <a:pt x="70" y="168"/>
                  </a:lnTo>
                  <a:lnTo>
                    <a:pt x="62" y="15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20" name="Freeform 387">
              <a:extLst>
                <a:ext uri="{FF2B5EF4-FFF2-40B4-BE49-F238E27FC236}">
                  <a16:creationId xmlns:a16="http://schemas.microsoft.com/office/drawing/2014/main" id="{7418A273-249C-45A5-9162-44644DE813CE}"/>
                </a:ext>
              </a:extLst>
            </p:cNvPr>
            <p:cNvSpPr/>
            <p:nvPr/>
          </p:nvSpPr>
          <p:spPr bwMode="gray">
            <a:xfrm>
              <a:off x="3167917" y="4136133"/>
              <a:ext cx="166626" cy="310825"/>
            </a:xfrm>
            <a:custGeom>
              <a:avLst/>
              <a:gdLst>
                <a:gd name="T0" fmla="*/ 58 w 90"/>
                <a:gd name="T1" fmla="*/ 124 h 168"/>
                <a:gd name="T2" fmla="*/ 62 w 90"/>
                <a:gd name="T3" fmla="*/ 128 h 168"/>
                <a:gd name="T4" fmla="*/ 64 w 90"/>
                <a:gd name="T5" fmla="*/ 132 h 168"/>
                <a:gd name="T6" fmla="*/ 50 w 90"/>
                <a:gd name="T7" fmla="*/ 154 h 168"/>
                <a:gd name="T8" fmla="*/ 42 w 90"/>
                <a:gd name="T9" fmla="*/ 158 h 168"/>
                <a:gd name="T10" fmla="*/ 46 w 90"/>
                <a:gd name="T11" fmla="*/ 166 h 168"/>
                <a:gd name="T12" fmla="*/ 64 w 90"/>
                <a:gd name="T13" fmla="*/ 164 h 168"/>
                <a:gd name="T14" fmla="*/ 78 w 90"/>
                <a:gd name="T15" fmla="*/ 150 h 168"/>
                <a:gd name="T16" fmla="*/ 88 w 90"/>
                <a:gd name="T17" fmla="*/ 134 h 168"/>
                <a:gd name="T18" fmla="*/ 90 w 90"/>
                <a:gd name="T19" fmla="*/ 126 h 168"/>
                <a:gd name="T20" fmla="*/ 84 w 90"/>
                <a:gd name="T21" fmla="*/ 102 h 168"/>
                <a:gd name="T22" fmla="*/ 84 w 90"/>
                <a:gd name="T23" fmla="*/ 98 h 168"/>
                <a:gd name="T24" fmla="*/ 82 w 90"/>
                <a:gd name="T25" fmla="*/ 90 h 168"/>
                <a:gd name="T26" fmla="*/ 76 w 90"/>
                <a:gd name="T27" fmla="*/ 82 h 168"/>
                <a:gd name="T28" fmla="*/ 60 w 90"/>
                <a:gd name="T29" fmla="*/ 74 h 168"/>
                <a:gd name="T30" fmla="*/ 46 w 90"/>
                <a:gd name="T31" fmla="*/ 46 h 168"/>
                <a:gd name="T32" fmla="*/ 48 w 90"/>
                <a:gd name="T33" fmla="*/ 42 h 168"/>
                <a:gd name="T34" fmla="*/ 52 w 90"/>
                <a:gd name="T35" fmla="*/ 36 h 168"/>
                <a:gd name="T36" fmla="*/ 60 w 90"/>
                <a:gd name="T37" fmla="*/ 32 h 168"/>
                <a:gd name="T38" fmla="*/ 64 w 90"/>
                <a:gd name="T39" fmla="*/ 30 h 168"/>
                <a:gd name="T40" fmla="*/ 72 w 90"/>
                <a:gd name="T41" fmla="*/ 26 h 168"/>
                <a:gd name="T42" fmla="*/ 70 w 90"/>
                <a:gd name="T43" fmla="*/ 22 h 168"/>
                <a:gd name="T44" fmla="*/ 68 w 90"/>
                <a:gd name="T45" fmla="*/ 16 h 168"/>
                <a:gd name="T46" fmla="*/ 64 w 90"/>
                <a:gd name="T47" fmla="*/ 12 h 168"/>
                <a:gd name="T48" fmla="*/ 60 w 90"/>
                <a:gd name="T49" fmla="*/ 6 h 168"/>
                <a:gd name="T50" fmla="*/ 50 w 90"/>
                <a:gd name="T51" fmla="*/ 2 h 168"/>
                <a:gd name="T52" fmla="*/ 48 w 90"/>
                <a:gd name="T53" fmla="*/ 4 h 168"/>
                <a:gd name="T54" fmla="*/ 40 w 90"/>
                <a:gd name="T55" fmla="*/ 4 h 168"/>
                <a:gd name="T56" fmla="*/ 28 w 90"/>
                <a:gd name="T57" fmla="*/ 2 h 168"/>
                <a:gd name="T58" fmla="*/ 20 w 90"/>
                <a:gd name="T59" fmla="*/ 0 h 168"/>
                <a:gd name="T60" fmla="*/ 14 w 90"/>
                <a:gd name="T61" fmla="*/ 2 h 168"/>
                <a:gd name="T62" fmla="*/ 8 w 90"/>
                <a:gd name="T63" fmla="*/ 2 h 168"/>
                <a:gd name="T64" fmla="*/ 2 w 90"/>
                <a:gd name="T65" fmla="*/ 4 h 168"/>
                <a:gd name="T66" fmla="*/ 0 w 90"/>
                <a:gd name="T67" fmla="*/ 10 h 168"/>
                <a:gd name="T68" fmla="*/ 4 w 90"/>
                <a:gd name="T69" fmla="*/ 10 h 168"/>
                <a:gd name="T70" fmla="*/ 8 w 90"/>
                <a:gd name="T71" fmla="*/ 14 h 168"/>
                <a:gd name="T72" fmla="*/ 20 w 90"/>
                <a:gd name="T73" fmla="*/ 30 h 168"/>
                <a:gd name="T74" fmla="*/ 24 w 90"/>
                <a:gd name="T75" fmla="*/ 36 h 168"/>
                <a:gd name="T76" fmla="*/ 22 w 90"/>
                <a:gd name="T77" fmla="*/ 44 h 168"/>
                <a:gd name="T78" fmla="*/ 20 w 90"/>
                <a:gd name="T79" fmla="*/ 48 h 168"/>
                <a:gd name="T80" fmla="*/ 18 w 90"/>
                <a:gd name="T81" fmla="*/ 50 h 168"/>
                <a:gd name="T82" fmla="*/ 18 w 90"/>
                <a:gd name="T83" fmla="*/ 58 h 168"/>
                <a:gd name="T84" fmla="*/ 24 w 90"/>
                <a:gd name="T85" fmla="*/ 64 h 168"/>
                <a:gd name="T86" fmla="*/ 30 w 90"/>
                <a:gd name="T87" fmla="*/ 68 h 168"/>
                <a:gd name="T88" fmla="*/ 32 w 90"/>
                <a:gd name="T89" fmla="*/ 70 h 168"/>
                <a:gd name="T90" fmla="*/ 38 w 90"/>
                <a:gd name="T91" fmla="*/ 76 h 168"/>
                <a:gd name="T92" fmla="*/ 46 w 90"/>
                <a:gd name="T93" fmla="*/ 84 h 168"/>
                <a:gd name="T94" fmla="*/ 52 w 90"/>
                <a:gd name="T95" fmla="*/ 94 h 168"/>
                <a:gd name="T96" fmla="*/ 56 w 90"/>
                <a:gd name="T97" fmla="*/ 106 h 168"/>
                <a:gd name="T98" fmla="*/ 56 w 90"/>
                <a:gd name="T99" fmla="*/ 116 h 168"/>
                <a:gd name="T100" fmla="*/ 56 w 90"/>
                <a:gd name="T101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0" h="168">
                  <a:moveTo>
                    <a:pt x="56" y="124"/>
                  </a:moveTo>
                  <a:lnTo>
                    <a:pt x="58" y="124"/>
                  </a:lnTo>
                  <a:lnTo>
                    <a:pt x="60" y="126"/>
                  </a:lnTo>
                  <a:lnTo>
                    <a:pt x="62" y="128"/>
                  </a:lnTo>
                  <a:lnTo>
                    <a:pt x="64" y="132"/>
                  </a:lnTo>
                  <a:lnTo>
                    <a:pt x="64" y="132"/>
                  </a:lnTo>
                  <a:lnTo>
                    <a:pt x="60" y="150"/>
                  </a:lnTo>
                  <a:lnTo>
                    <a:pt x="50" y="154"/>
                  </a:lnTo>
                  <a:lnTo>
                    <a:pt x="46" y="158"/>
                  </a:lnTo>
                  <a:lnTo>
                    <a:pt x="42" y="158"/>
                  </a:lnTo>
                  <a:lnTo>
                    <a:pt x="38" y="168"/>
                  </a:lnTo>
                  <a:lnTo>
                    <a:pt x="46" y="166"/>
                  </a:lnTo>
                  <a:lnTo>
                    <a:pt x="62" y="168"/>
                  </a:lnTo>
                  <a:lnTo>
                    <a:pt x="64" y="164"/>
                  </a:lnTo>
                  <a:lnTo>
                    <a:pt x="70" y="158"/>
                  </a:lnTo>
                  <a:lnTo>
                    <a:pt x="78" y="150"/>
                  </a:lnTo>
                  <a:lnTo>
                    <a:pt x="86" y="140"/>
                  </a:lnTo>
                  <a:lnTo>
                    <a:pt x="88" y="134"/>
                  </a:lnTo>
                  <a:lnTo>
                    <a:pt x="90" y="130"/>
                  </a:lnTo>
                  <a:lnTo>
                    <a:pt x="90" y="126"/>
                  </a:lnTo>
                  <a:lnTo>
                    <a:pt x="88" y="124"/>
                  </a:lnTo>
                  <a:lnTo>
                    <a:pt x="84" y="102"/>
                  </a:lnTo>
                  <a:lnTo>
                    <a:pt x="84" y="100"/>
                  </a:lnTo>
                  <a:lnTo>
                    <a:pt x="84" y="98"/>
                  </a:lnTo>
                  <a:lnTo>
                    <a:pt x="84" y="94"/>
                  </a:lnTo>
                  <a:lnTo>
                    <a:pt x="82" y="90"/>
                  </a:lnTo>
                  <a:lnTo>
                    <a:pt x="80" y="86"/>
                  </a:lnTo>
                  <a:lnTo>
                    <a:pt x="76" y="82"/>
                  </a:lnTo>
                  <a:lnTo>
                    <a:pt x="70" y="78"/>
                  </a:lnTo>
                  <a:lnTo>
                    <a:pt x="60" y="74"/>
                  </a:lnTo>
                  <a:lnTo>
                    <a:pt x="46" y="54"/>
                  </a:lnTo>
                  <a:lnTo>
                    <a:pt x="46" y="46"/>
                  </a:lnTo>
                  <a:lnTo>
                    <a:pt x="48" y="44"/>
                  </a:lnTo>
                  <a:lnTo>
                    <a:pt x="48" y="42"/>
                  </a:lnTo>
                  <a:lnTo>
                    <a:pt x="50" y="40"/>
                  </a:lnTo>
                  <a:lnTo>
                    <a:pt x="52" y="36"/>
                  </a:lnTo>
                  <a:lnTo>
                    <a:pt x="56" y="34"/>
                  </a:lnTo>
                  <a:lnTo>
                    <a:pt x="60" y="32"/>
                  </a:lnTo>
                  <a:lnTo>
                    <a:pt x="60" y="32"/>
                  </a:lnTo>
                  <a:lnTo>
                    <a:pt x="64" y="30"/>
                  </a:lnTo>
                  <a:lnTo>
                    <a:pt x="68" y="28"/>
                  </a:lnTo>
                  <a:lnTo>
                    <a:pt x="72" y="26"/>
                  </a:lnTo>
                  <a:lnTo>
                    <a:pt x="70" y="24"/>
                  </a:lnTo>
                  <a:lnTo>
                    <a:pt x="70" y="22"/>
                  </a:lnTo>
                  <a:lnTo>
                    <a:pt x="68" y="18"/>
                  </a:lnTo>
                  <a:lnTo>
                    <a:pt x="68" y="16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2" y="10"/>
                  </a:lnTo>
                  <a:lnTo>
                    <a:pt x="60" y="6"/>
                  </a:lnTo>
                  <a:lnTo>
                    <a:pt x="56" y="4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0" y="4"/>
                  </a:lnTo>
                  <a:lnTo>
                    <a:pt x="34" y="4"/>
                  </a:lnTo>
                  <a:lnTo>
                    <a:pt x="28" y="2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6" y="12"/>
                  </a:lnTo>
                  <a:lnTo>
                    <a:pt x="8" y="14"/>
                  </a:lnTo>
                  <a:lnTo>
                    <a:pt x="10" y="26"/>
                  </a:lnTo>
                  <a:lnTo>
                    <a:pt x="20" y="30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4" y="40"/>
                  </a:lnTo>
                  <a:lnTo>
                    <a:pt x="22" y="44"/>
                  </a:lnTo>
                  <a:lnTo>
                    <a:pt x="22" y="46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18" y="50"/>
                  </a:lnTo>
                  <a:lnTo>
                    <a:pt x="16" y="54"/>
                  </a:lnTo>
                  <a:lnTo>
                    <a:pt x="18" y="58"/>
                  </a:lnTo>
                  <a:lnTo>
                    <a:pt x="22" y="60"/>
                  </a:lnTo>
                  <a:lnTo>
                    <a:pt x="24" y="64"/>
                  </a:lnTo>
                  <a:lnTo>
                    <a:pt x="28" y="66"/>
                  </a:lnTo>
                  <a:lnTo>
                    <a:pt x="30" y="68"/>
                  </a:lnTo>
                  <a:lnTo>
                    <a:pt x="30" y="68"/>
                  </a:lnTo>
                  <a:lnTo>
                    <a:pt x="32" y="70"/>
                  </a:lnTo>
                  <a:lnTo>
                    <a:pt x="34" y="72"/>
                  </a:lnTo>
                  <a:lnTo>
                    <a:pt x="38" y="76"/>
                  </a:lnTo>
                  <a:lnTo>
                    <a:pt x="42" y="80"/>
                  </a:lnTo>
                  <a:lnTo>
                    <a:pt x="46" y="84"/>
                  </a:lnTo>
                  <a:lnTo>
                    <a:pt x="50" y="88"/>
                  </a:lnTo>
                  <a:lnTo>
                    <a:pt x="52" y="94"/>
                  </a:lnTo>
                  <a:lnTo>
                    <a:pt x="54" y="100"/>
                  </a:lnTo>
                  <a:lnTo>
                    <a:pt x="56" y="106"/>
                  </a:lnTo>
                  <a:lnTo>
                    <a:pt x="56" y="112"/>
                  </a:lnTo>
                  <a:lnTo>
                    <a:pt x="56" y="116"/>
                  </a:lnTo>
                  <a:lnTo>
                    <a:pt x="56" y="118"/>
                  </a:lnTo>
                  <a:lnTo>
                    <a:pt x="56" y="12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21" name="Freeform 388">
              <a:extLst>
                <a:ext uri="{FF2B5EF4-FFF2-40B4-BE49-F238E27FC236}">
                  <a16:creationId xmlns:a16="http://schemas.microsoft.com/office/drawing/2014/main" id="{4C952AC6-FD36-4C40-8E4A-49030268644E}"/>
                </a:ext>
              </a:extLst>
            </p:cNvPr>
            <p:cNvSpPr/>
            <p:nvPr/>
          </p:nvSpPr>
          <p:spPr bwMode="gray">
            <a:xfrm>
              <a:off x="3075348" y="4202739"/>
              <a:ext cx="151815" cy="384831"/>
            </a:xfrm>
            <a:custGeom>
              <a:avLst/>
              <a:gdLst>
                <a:gd name="T0" fmla="*/ 18 w 82"/>
                <a:gd name="T1" fmla="*/ 2 h 208"/>
                <a:gd name="T2" fmla="*/ 10 w 82"/>
                <a:gd name="T3" fmla="*/ 6 h 208"/>
                <a:gd name="T4" fmla="*/ 4 w 82"/>
                <a:gd name="T5" fmla="*/ 24 h 208"/>
                <a:gd name="T6" fmla="*/ 6 w 82"/>
                <a:gd name="T7" fmla="*/ 40 h 208"/>
                <a:gd name="T8" fmla="*/ 4 w 82"/>
                <a:gd name="T9" fmla="*/ 42 h 208"/>
                <a:gd name="T10" fmla="*/ 2 w 82"/>
                <a:gd name="T11" fmla="*/ 48 h 208"/>
                <a:gd name="T12" fmla="*/ 4 w 82"/>
                <a:gd name="T13" fmla="*/ 58 h 208"/>
                <a:gd name="T14" fmla="*/ 4 w 82"/>
                <a:gd name="T15" fmla="*/ 64 h 208"/>
                <a:gd name="T16" fmla="*/ 6 w 82"/>
                <a:gd name="T17" fmla="*/ 76 h 208"/>
                <a:gd name="T18" fmla="*/ 12 w 82"/>
                <a:gd name="T19" fmla="*/ 90 h 208"/>
                <a:gd name="T20" fmla="*/ 8 w 82"/>
                <a:gd name="T21" fmla="*/ 120 h 208"/>
                <a:gd name="T22" fmla="*/ 8 w 82"/>
                <a:gd name="T23" fmla="*/ 132 h 208"/>
                <a:gd name="T24" fmla="*/ 4 w 82"/>
                <a:gd name="T25" fmla="*/ 162 h 208"/>
                <a:gd name="T26" fmla="*/ 0 w 82"/>
                <a:gd name="T27" fmla="*/ 174 h 208"/>
                <a:gd name="T28" fmla="*/ 0 w 82"/>
                <a:gd name="T29" fmla="*/ 176 h 208"/>
                <a:gd name="T30" fmla="*/ 2 w 82"/>
                <a:gd name="T31" fmla="*/ 178 h 208"/>
                <a:gd name="T32" fmla="*/ 8 w 82"/>
                <a:gd name="T33" fmla="*/ 186 h 208"/>
                <a:gd name="T34" fmla="*/ 24 w 82"/>
                <a:gd name="T35" fmla="*/ 200 h 208"/>
                <a:gd name="T36" fmla="*/ 50 w 82"/>
                <a:gd name="T37" fmla="*/ 208 h 208"/>
                <a:gd name="T38" fmla="*/ 46 w 82"/>
                <a:gd name="T39" fmla="*/ 192 h 208"/>
                <a:gd name="T40" fmla="*/ 20 w 82"/>
                <a:gd name="T41" fmla="*/ 166 h 208"/>
                <a:gd name="T42" fmla="*/ 14 w 82"/>
                <a:gd name="T43" fmla="*/ 148 h 208"/>
                <a:gd name="T44" fmla="*/ 18 w 82"/>
                <a:gd name="T45" fmla="*/ 128 h 208"/>
                <a:gd name="T46" fmla="*/ 22 w 82"/>
                <a:gd name="T47" fmla="*/ 108 h 208"/>
                <a:gd name="T48" fmla="*/ 24 w 82"/>
                <a:gd name="T49" fmla="*/ 90 h 208"/>
                <a:gd name="T50" fmla="*/ 26 w 82"/>
                <a:gd name="T51" fmla="*/ 86 h 208"/>
                <a:gd name="T52" fmla="*/ 28 w 82"/>
                <a:gd name="T53" fmla="*/ 82 h 208"/>
                <a:gd name="T54" fmla="*/ 32 w 82"/>
                <a:gd name="T55" fmla="*/ 84 h 208"/>
                <a:gd name="T56" fmla="*/ 34 w 82"/>
                <a:gd name="T57" fmla="*/ 90 h 208"/>
                <a:gd name="T58" fmla="*/ 42 w 82"/>
                <a:gd name="T59" fmla="*/ 110 h 208"/>
                <a:gd name="T60" fmla="*/ 48 w 82"/>
                <a:gd name="T61" fmla="*/ 112 h 208"/>
                <a:gd name="T62" fmla="*/ 48 w 82"/>
                <a:gd name="T63" fmla="*/ 92 h 208"/>
                <a:gd name="T64" fmla="*/ 56 w 82"/>
                <a:gd name="T65" fmla="*/ 82 h 208"/>
                <a:gd name="T66" fmla="*/ 64 w 82"/>
                <a:gd name="T67" fmla="*/ 80 h 208"/>
                <a:gd name="T68" fmla="*/ 74 w 82"/>
                <a:gd name="T69" fmla="*/ 82 h 208"/>
                <a:gd name="T70" fmla="*/ 82 w 82"/>
                <a:gd name="T71" fmla="*/ 82 h 208"/>
                <a:gd name="T72" fmla="*/ 82 w 82"/>
                <a:gd name="T73" fmla="*/ 74 h 208"/>
                <a:gd name="T74" fmla="*/ 80 w 82"/>
                <a:gd name="T75" fmla="*/ 62 h 208"/>
                <a:gd name="T76" fmla="*/ 80 w 82"/>
                <a:gd name="T77" fmla="*/ 58 h 208"/>
                <a:gd name="T78" fmla="*/ 74 w 82"/>
                <a:gd name="T79" fmla="*/ 46 h 208"/>
                <a:gd name="T80" fmla="*/ 64 w 82"/>
                <a:gd name="T81" fmla="*/ 34 h 208"/>
                <a:gd name="T82" fmla="*/ 60 w 82"/>
                <a:gd name="T83" fmla="*/ 32 h 208"/>
                <a:gd name="T84" fmla="*/ 54 w 82"/>
                <a:gd name="T85" fmla="*/ 30 h 208"/>
                <a:gd name="T86" fmla="*/ 50 w 82"/>
                <a:gd name="T87" fmla="*/ 32 h 208"/>
                <a:gd name="T88" fmla="*/ 44 w 82"/>
                <a:gd name="T89" fmla="*/ 36 h 208"/>
                <a:gd name="T90" fmla="*/ 38 w 82"/>
                <a:gd name="T91" fmla="*/ 36 h 208"/>
                <a:gd name="T92" fmla="*/ 38 w 82"/>
                <a:gd name="T93" fmla="*/ 34 h 208"/>
                <a:gd name="T94" fmla="*/ 40 w 82"/>
                <a:gd name="T95" fmla="*/ 28 h 208"/>
                <a:gd name="T96" fmla="*/ 42 w 82"/>
                <a:gd name="T97" fmla="*/ 18 h 208"/>
                <a:gd name="T98" fmla="*/ 40 w 82"/>
                <a:gd name="T99" fmla="*/ 10 h 208"/>
                <a:gd name="T100" fmla="*/ 30 w 82"/>
                <a:gd name="T101" fmla="*/ 10 h 208"/>
                <a:gd name="T102" fmla="*/ 28 w 82"/>
                <a:gd name="T103" fmla="*/ 4 h 208"/>
                <a:gd name="T104" fmla="*/ 24 w 82"/>
                <a:gd name="T105" fmla="*/ 0 h 208"/>
                <a:gd name="T106" fmla="*/ 20 w 82"/>
                <a:gd name="T10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2" h="208">
                  <a:moveTo>
                    <a:pt x="20" y="0"/>
                  </a:moveTo>
                  <a:lnTo>
                    <a:pt x="18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6" y="14"/>
                  </a:lnTo>
                  <a:lnTo>
                    <a:pt x="4" y="24"/>
                  </a:lnTo>
                  <a:lnTo>
                    <a:pt x="8" y="40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4" y="42"/>
                  </a:lnTo>
                  <a:lnTo>
                    <a:pt x="4" y="44"/>
                  </a:lnTo>
                  <a:lnTo>
                    <a:pt x="2" y="48"/>
                  </a:lnTo>
                  <a:lnTo>
                    <a:pt x="4" y="52"/>
                  </a:lnTo>
                  <a:lnTo>
                    <a:pt x="4" y="58"/>
                  </a:lnTo>
                  <a:lnTo>
                    <a:pt x="4" y="60"/>
                  </a:lnTo>
                  <a:lnTo>
                    <a:pt x="4" y="64"/>
                  </a:lnTo>
                  <a:lnTo>
                    <a:pt x="4" y="70"/>
                  </a:lnTo>
                  <a:lnTo>
                    <a:pt x="6" y="76"/>
                  </a:lnTo>
                  <a:lnTo>
                    <a:pt x="8" y="84"/>
                  </a:lnTo>
                  <a:lnTo>
                    <a:pt x="12" y="90"/>
                  </a:lnTo>
                  <a:lnTo>
                    <a:pt x="8" y="112"/>
                  </a:lnTo>
                  <a:lnTo>
                    <a:pt x="8" y="120"/>
                  </a:lnTo>
                  <a:lnTo>
                    <a:pt x="8" y="126"/>
                  </a:lnTo>
                  <a:lnTo>
                    <a:pt x="8" y="132"/>
                  </a:lnTo>
                  <a:lnTo>
                    <a:pt x="6" y="146"/>
                  </a:lnTo>
                  <a:lnTo>
                    <a:pt x="4" y="16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2" y="178"/>
                  </a:lnTo>
                  <a:lnTo>
                    <a:pt x="4" y="182"/>
                  </a:lnTo>
                  <a:lnTo>
                    <a:pt x="8" y="186"/>
                  </a:lnTo>
                  <a:lnTo>
                    <a:pt x="12" y="192"/>
                  </a:lnTo>
                  <a:lnTo>
                    <a:pt x="24" y="200"/>
                  </a:lnTo>
                  <a:lnTo>
                    <a:pt x="42" y="198"/>
                  </a:lnTo>
                  <a:lnTo>
                    <a:pt x="50" y="208"/>
                  </a:lnTo>
                  <a:lnTo>
                    <a:pt x="58" y="206"/>
                  </a:lnTo>
                  <a:lnTo>
                    <a:pt x="46" y="192"/>
                  </a:lnTo>
                  <a:lnTo>
                    <a:pt x="22" y="168"/>
                  </a:lnTo>
                  <a:lnTo>
                    <a:pt x="20" y="166"/>
                  </a:lnTo>
                  <a:lnTo>
                    <a:pt x="16" y="158"/>
                  </a:lnTo>
                  <a:lnTo>
                    <a:pt x="14" y="148"/>
                  </a:lnTo>
                  <a:lnTo>
                    <a:pt x="16" y="132"/>
                  </a:lnTo>
                  <a:lnTo>
                    <a:pt x="18" y="128"/>
                  </a:lnTo>
                  <a:lnTo>
                    <a:pt x="20" y="120"/>
                  </a:lnTo>
                  <a:lnTo>
                    <a:pt x="22" y="108"/>
                  </a:lnTo>
                  <a:lnTo>
                    <a:pt x="24" y="98"/>
                  </a:lnTo>
                  <a:lnTo>
                    <a:pt x="24" y="90"/>
                  </a:lnTo>
                  <a:lnTo>
                    <a:pt x="26" y="88"/>
                  </a:lnTo>
                  <a:lnTo>
                    <a:pt x="26" y="86"/>
                  </a:lnTo>
                  <a:lnTo>
                    <a:pt x="26" y="84"/>
                  </a:lnTo>
                  <a:lnTo>
                    <a:pt x="28" y="82"/>
                  </a:lnTo>
                  <a:lnTo>
                    <a:pt x="32" y="82"/>
                  </a:lnTo>
                  <a:lnTo>
                    <a:pt x="32" y="84"/>
                  </a:lnTo>
                  <a:lnTo>
                    <a:pt x="32" y="86"/>
                  </a:lnTo>
                  <a:lnTo>
                    <a:pt x="34" y="90"/>
                  </a:lnTo>
                  <a:lnTo>
                    <a:pt x="34" y="94"/>
                  </a:lnTo>
                  <a:lnTo>
                    <a:pt x="42" y="110"/>
                  </a:lnTo>
                  <a:lnTo>
                    <a:pt x="48" y="116"/>
                  </a:lnTo>
                  <a:lnTo>
                    <a:pt x="48" y="112"/>
                  </a:lnTo>
                  <a:lnTo>
                    <a:pt x="46" y="102"/>
                  </a:lnTo>
                  <a:lnTo>
                    <a:pt x="48" y="92"/>
                  </a:lnTo>
                  <a:lnTo>
                    <a:pt x="56" y="84"/>
                  </a:lnTo>
                  <a:lnTo>
                    <a:pt x="56" y="82"/>
                  </a:lnTo>
                  <a:lnTo>
                    <a:pt x="60" y="82"/>
                  </a:lnTo>
                  <a:lnTo>
                    <a:pt x="64" y="80"/>
                  </a:lnTo>
                  <a:lnTo>
                    <a:pt x="68" y="80"/>
                  </a:lnTo>
                  <a:lnTo>
                    <a:pt x="74" y="82"/>
                  </a:lnTo>
                  <a:lnTo>
                    <a:pt x="80" y="84"/>
                  </a:lnTo>
                  <a:lnTo>
                    <a:pt x="82" y="82"/>
                  </a:lnTo>
                  <a:lnTo>
                    <a:pt x="82" y="78"/>
                  </a:lnTo>
                  <a:lnTo>
                    <a:pt x="82" y="74"/>
                  </a:lnTo>
                  <a:lnTo>
                    <a:pt x="82" y="68"/>
                  </a:lnTo>
                  <a:lnTo>
                    <a:pt x="80" y="62"/>
                  </a:lnTo>
                  <a:lnTo>
                    <a:pt x="80" y="60"/>
                  </a:lnTo>
                  <a:lnTo>
                    <a:pt x="80" y="58"/>
                  </a:lnTo>
                  <a:lnTo>
                    <a:pt x="78" y="52"/>
                  </a:lnTo>
                  <a:lnTo>
                    <a:pt x="74" y="46"/>
                  </a:lnTo>
                  <a:lnTo>
                    <a:pt x="70" y="40"/>
                  </a:lnTo>
                  <a:lnTo>
                    <a:pt x="64" y="34"/>
                  </a:lnTo>
                  <a:lnTo>
                    <a:pt x="62" y="32"/>
                  </a:lnTo>
                  <a:lnTo>
                    <a:pt x="60" y="32"/>
                  </a:lnTo>
                  <a:lnTo>
                    <a:pt x="58" y="30"/>
                  </a:lnTo>
                  <a:lnTo>
                    <a:pt x="54" y="30"/>
                  </a:lnTo>
                  <a:lnTo>
                    <a:pt x="52" y="30"/>
                  </a:lnTo>
                  <a:lnTo>
                    <a:pt x="50" y="32"/>
                  </a:lnTo>
                  <a:lnTo>
                    <a:pt x="46" y="34"/>
                  </a:lnTo>
                  <a:lnTo>
                    <a:pt x="44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40" y="32"/>
                  </a:lnTo>
                  <a:lnTo>
                    <a:pt x="40" y="28"/>
                  </a:lnTo>
                  <a:lnTo>
                    <a:pt x="42" y="22"/>
                  </a:lnTo>
                  <a:lnTo>
                    <a:pt x="42" y="18"/>
                  </a:lnTo>
                  <a:lnTo>
                    <a:pt x="42" y="14"/>
                  </a:lnTo>
                  <a:lnTo>
                    <a:pt x="4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6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22" name="Freeform 389">
              <a:extLst>
                <a:ext uri="{FF2B5EF4-FFF2-40B4-BE49-F238E27FC236}">
                  <a16:creationId xmlns:a16="http://schemas.microsoft.com/office/drawing/2014/main" id="{3404B38F-B6A0-4BE4-A60B-9988F5A93D28}"/>
                </a:ext>
              </a:extLst>
            </p:cNvPr>
            <p:cNvSpPr/>
            <p:nvPr/>
          </p:nvSpPr>
          <p:spPr bwMode="gray">
            <a:xfrm>
              <a:off x="2834666" y="3999222"/>
              <a:ext cx="129598" cy="70306"/>
            </a:xfrm>
            <a:custGeom>
              <a:avLst/>
              <a:gdLst>
                <a:gd name="T0" fmla="*/ 58 w 70"/>
                <a:gd name="T1" fmla="*/ 38 h 38"/>
                <a:gd name="T2" fmla="*/ 34 w 70"/>
                <a:gd name="T3" fmla="*/ 36 h 38"/>
                <a:gd name="T4" fmla="*/ 34 w 70"/>
                <a:gd name="T5" fmla="*/ 36 h 38"/>
                <a:gd name="T6" fmla="*/ 30 w 70"/>
                <a:gd name="T7" fmla="*/ 36 h 38"/>
                <a:gd name="T8" fmla="*/ 26 w 70"/>
                <a:gd name="T9" fmla="*/ 36 h 38"/>
                <a:gd name="T10" fmla="*/ 18 w 70"/>
                <a:gd name="T11" fmla="*/ 36 h 38"/>
                <a:gd name="T12" fmla="*/ 10 w 70"/>
                <a:gd name="T13" fmla="*/ 38 h 38"/>
                <a:gd name="T14" fmla="*/ 8 w 70"/>
                <a:gd name="T15" fmla="*/ 38 h 38"/>
                <a:gd name="T16" fmla="*/ 8 w 70"/>
                <a:gd name="T17" fmla="*/ 38 h 38"/>
                <a:gd name="T18" fmla="*/ 4 w 70"/>
                <a:gd name="T19" fmla="*/ 38 h 38"/>
                <a:gd name="T20" fmla="*/ 2 w 70"/>
                <a:gd name="T21" fmla="*/ 38 h 38"/>
                <a:gd name="T22" fmla="*/ 0 w 70"/>
                <a:gd name="T23" fmla="*/ 36 h 38"/>
                <a:gd name="T24" fmla="*/ 0 w 70"/>
                <a:gd name="T25" fmla="*/ 34 h 38"/>
                <a:gd name="T26" fmla="*/ 0 w 70"/>
                <a:gd name="T27" fmla="*/ 32 h 38"/>
                <a:gd name="T28" fmla="*/ 4 w 70"/>
                <a:gd name="T29" fmla="*/ 16 h 38"/>
                <a:gd name="T30" fmla="*/ 4 w 70"/>
                <a:gd name="T31" fmla="*/ 16 h 38"/>
                <a:gd name="T32" fmla="*/ 8 w 70"/>
                <a:gd name="T33" fmla="*/ 14 h 38"/>
                <a:gd name="T34" fmla="*/ 10 w 70"/>
                <a:gd name="T35" fmla="*/ 10 h 38"/>
                <a:gd name="T36" fmla="*/ 16 w 70"/>
                <a:gd name="T37" fmla="*/ 6 h 38"/>
                <a:gd name="T38" fmla="*/ 20 w 70"/>
                <a:gd name="T39" fmla="*/ 4 h 38"/>
                <a:gd name="T40" fmla="*/ 26 w 70"/>
                <a:gd name="T41" fmla="*/ 2 h 38"/>
                <a:gd name="T42" fmla="*/ 32 w 70"/>
                <a:gd name="T43" fmla="*/ 0 h 38"/>
                <a:gd name="T44" fmla="*/ 50 w 70"/>
                <a:gd name="T45" fmla="*/ 2 h 38"/>
                <a:gd name="T46" fmla="*/ 64 w 70"/>
                <a:gd name="T47" fmla="*/ 4 h 38"/>
                <a:gd name="T48" fmla="*/ 70 w 70"/>
                <a:gd name="T49" fmla="*/ 12 h 38"/>
                <a:gd name="T50" fmla="*/ 58 w 70"/>
                <a:gd name="T5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38">
                  <a:moveTo>
                    <a:pt x="58" y="38"/>
                  </a:moveTo>
                  <a:lnTo>
                    <a:pt x="34" y="36"/>
                  </a:lnTo>
                  <a:lnTo>
                    <a:pt x="34" y="36"/>
                  </a:lnTo>
                  <a:lnTo>
                    <a:pt x="30" y="36"/>
                  </a:lnTo>
                  <a:lnTo>
                    <a:pt x="26" y="36"/>
                  </a:lnTo>
                  <a:lnTo>
                    <a:pt x="18" y="36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4" y="38"/>
                  </a:lnTo>
                  <a:lnTo>
                    <a:pt x="2" y="38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8" y="14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0" y="4"/>
                  </a:lnTo>
                  <a:lnTo>
                    <a:pt x="26" y="2"/>
                  </a:lnTo>
                  <a:lnTo>
                    <a:pt x="32" y="0"/>
                  </a:lnTo>
                  <a:lnTo>
                    <a:pt x="50" y="2"/>
                  </a:lnTo>
                  <a:lnTo>
                    <a:pt x="64" y="4"/>
                  </a:lnTo>
                  <a:lnTo>
                    <a:pt x="70" y="12"/>
                  </a:lnTo>
                  <a:lnTo>
                    <a:pt x="58" y="3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23" name="Freeform 390">
              <a:extLst>
                <a:ext uri="{FF2B5EF4-FFF2-40B4-BE49-F238E27FC236}">
                  <a16:creationId xmlns:a16="http://schemas.microsoft.com/office/drawing/2014/main" id="{CD6AC6A8-CA55-416C-83B6-FC592923E2C4}"/>
                </a:ext>
              </a:extLst>
            </p:cNvPr>
            <p:cNvSpPr/>
            <p:nvPr/>
          </p:nvSpPr>
          <p:spPr bwMode="gray">
            <a:xfrm>
              <a:off x="2645824" y="3958519"/>
              <a:ext cx="181437" cy="96208"/>
            </a:xfrm>
            <a:custGeom>
              <a:avLst/>
              <a:gdLst>
                <a:gd name="T0" fmla="*/ 8 w 98"/>
                <a:gd name="T1" fmla="*/ 0 h 52"/>
                <a:gd name="T2" fmla="*/ 8 w 98"/>
                <a:gd name="T3" fmla="*/ 0 h 52"/>
                <a:gd name="T4" fmla="*/ 6 w 98"/>
                <a:gd name="T5" fmla="*/ 2 h 52"/>
                <a:gd name="T6" fmla="*/ 4 w 98"/>
                <a:gd name="T7" fmla="*/ 4 h 52"/>
                <a:gd name="T8" fmla="*/ 2 w 98"/>
                <a:gd name="T9" fmla="*/ 6 h 52"/>
                <a:gd name="T10" fmla="*/ 0 w 98"/>
                <a:gd name="T11" fmla="*/ 10 h 52"/>
                <a:gd name="T12" fmla="*/ 0 w 98"/>
                <a:gd name="T13" fmla="*/ 12 h 52"/>
                <a:gd name="T14" fmla="*/ 2 w 98"/>
                <a:gd name="T15" fmla="*/ 16 h 52"/>
                <a:gd name="T16" fmla="*/ 8 w 98"/>
                <a:gd name="T17" fmla="*/ 20 h 52"/>
                <a:gd name="T18" fmla="*/ 8 w 98"/>
                <a:gd name="T19" fmla="*/ 20 h 52"/>
                <a:gd name="T20" fmla="*/ 8 w 98"/>
                <a:gd name="T21" fmla="*/ 22 h 52"/>
                <a:gd name="T22" fmla="*/ 10 w 98"/>
                <a:gd name="T23" fmla="*/ 22 h 52"/>
                <a:gd name="T24" fmla="*/ 10 w 98"/>
                <a:gd name="T25" fmla="*/ 24 h 52"/>
                <a:gd name="T26" fmla="*/ 14 w 98"/>
                <a:gd name="T27" fmla="*/ 28 h 52"/>
                <a:gd name="T28" fmla="*/ 18 w 98"/>
                <a:gd name="T29" fmla="*/ 32 h 52"/>
                <a:gd name="T30" fmla="*/ 26 w 98"/>
                <a:gd name="T31" fmla="*/ 36 h 52"/>
                <a:gd name="T32" fmla="*/ 42 w 98"/>
                <a:gd name="T33" fmla="*/ 42 h 52"/>
                <a:gd name="T34" fmla="*/ 64 w 98"/>
                <a:gd name="T35" fmla="*/ 48 h 52"/>
                <a:gd name="T36" fmla="*/ 96 w 98"/>
                <a:gd name="T37" fmla="*/ 52 h 52"/>
                <a:gd name="T38" fmla="*/ 98 w 98"/>
                <a:gd name="T39" fmla="*/ 34 h 52"/>
                <a:gd name="T40" fmla="*/ 82 w 98"/>
                <a:gd name="T41" fmla="*/ 32 h 52"/>
                <a:gd name="T42" fmla="*/ 36 w 98"/>
                <a:gd name="T43" fmla="*/ 22 h 52"/>
                <a:gd name="T44" fmla="*/ 24 w 98"/>
                <a:gd name="T45" fmla="*/ 12 h 52"/>
                <a:gd name="T46" fmla="*/ 8 w 98"/>
                <a:gd name="T4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8" h="52">
                  <a:moveTo>
                    <a:pt x="8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6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8" y="32"/>
                  </a:lnTo>
                  <a:lnTo>
                    <a:pt x="26" y="36"/>
                  </a:lnTo>
                  <a:lnTo>
                    <a:pt x="42" y="42"/>
                  </a:lnTo>
                  <a:lnTo>
                    <a:pt x="64" y="48"/>
                  </a:lnTo>
                  <a:lnTo>
                    <a:pt x="96" y="52"/>
                  </a:lnTo>
                  <a:lnTo>
                    <a:pt x="98" y="34"/>
                  </a:lnTo>
                  <a:lnTo>
                    <a:pt x="82" y="32"/>
                  </a:lnTo>
                  <a:lnTo>
                    <a:pt x="36" y="22"/>
                  </a:lnTo>
                  <a:lnTo>
                    <a:pt x="24" y="12"/>
                  </a:lnTo>
                  <a:lnTo>
                    <a:pt x="8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24" name="Freeform 391">
              <a:extLst>
                <a:ext uri="{FF2B5EF4-FFF2-40B4-BE49-F238E27FC236}">
                  <a16:creationId xmlns:a16="http://schemas.microsoft.com/office/drawing/2014/main" id="{90D1A5EC-C086-4484-9309-C0548FBD71A6}"/>
                </a:ext>
              </a:extLst>
            </p:cNvPr>
            <p:cNvSpPr/>
            <p:nvPr/>
          </p:nvSpPr>
          <p:spPr bwMode="gray">
            <a:xfrm>
              <a:off x="2353303" y="3814207"/>
              <a:ext cx="699828" cy="688256"/>
            </a:xfrm>
            <a:custGeom>
              <a:avLst/>
              <a:gdLst>
                <a:gd name="T0" fmla="*/ 262 w 378"/>
                <a:gd name="T1" fmla="*/ 126 h 372"/>
                <a:gd name="T2" fmla="*/ 264 w 378"/>
                <a:gd name="T3" fmla="*/ 110 h 372"/>
                <a:gd name="T4" fmla="*/ 256 w 378"/>
                <a:gd name="T5" fmla="*/ 114 h 372"/>
                <a:gd name="T6" fmla="*/ 254 w 378"/>
                <a:gd name="T7" fmla="*/ 130 h 372"/>
                <a:gd name="T8" fmla="*/ 192 w 378"/>
                <a:gd name="T9" fmla="*/ 116 h 372"/>
                <a:gd name="T10" fmla="*/ 168 w 378"/>
                <a:gd name="T11" fmla="*/ 98 h 372"/>
                <a:gd name="T12" fmla="*/ 162 w 378"/>
                <a:gd name="T13" fmla="*/ 82 h 372"/>
                <a:gd name="T14" fmla="*/ 160 w 378"/>
                <a:gd name="T15" fmla="*/ 58 h 372"/>
                <a:gd name="T16" fmla="*/ 174 w 378"/>
                <a:gd name="T17" fmla="*/ 40 h 372"/>
                <a:gd name="T18" fmla="*/ 170 w 378"/>
                <a:gd name="T19" fmla="*/ 6 h 372"/>
                <a:gd name="T20" fmla="*/ 152 w 378"/>
                <a:gd name="T21" fmla="*/ 0 h 372"/>
                <a:gd name="T22" fmla="*/ 140 w 378"/>
                <a:gd name="T23" fmla="*/ 8 h 372"/>
                <a:gd name="T24" fmla="*/ 110 w 378"/>
                <a:gd name="T25" fmla="*/ 18 h 372"/>
                <a:gd name="T26" fmla="*/ 112 w 378"/>
                <a:gd name="T27" fmla="*/ 28 h 372"/>
                <a:gd name="T28" fmla="*/ 124 w 378"/>
                <a:gd name="T29" fmla="*/ 34 h 372"/>
                <a:gd name="T30" fmla="*/ 108 w 378"/>
                <a:gd name="T31" fmla="*/ 36 h 372"/>
                <a:gd name="T32" fmla="*/ 96 w 378"/>
                <a:gd name="T33" fmla="*/ 48 h 372"/>
                <a:gd name="T34" fmla="*/ 88 w 378"/>
                <a:gd name="T35" fmla="*/ 60 h 372"/>
                <a:gd name="T36" fmla="*/ 58 w 378"/>
                <a:gd name="T37" fmla="*/ 84 h 372"/>
                <a:gd name="T38" fmla="*/ 48 w 378"/>
                <a:gd name="T39" fmla="*/ 126 h 372"/>
                <a:gd name="T40" fmla="*/ 18 w 378"/>
                <a:gd name="T41" fmla="*/ 148 h 372"/>
                <a:gd name="T42" fmla="*/ 12 w 378"/>
                <a:gd name="T43" fmla="*/ 170 h 372"/>
                <a:gd name="T44" fmla="*/ 32 w 378"/>
                <a:gd name="T45" fmla="*/ 166 h 372"/>
                <a:gd name="T46" fmla="*/ 32 w 378"/>
                <a:gd name="T47" fmla="*/ 176 h 372"/>
                <a:gd name="T48" fmla="*/ 16 w 378"/>
                <a:gd name="T49" fmla="*/ 192 h 372"/>
                <a:gd name="T50" fmla="*/ 38 w 378"/>
                <a:gd name="T51" fmla="*/ 214 h 372"/>
                <a:gd name="T52" fmla="*/ 50 w 378"/>
                <a:gd name="T53" fmla="*/ 206 h 372"/>
                <a:gd name="T54" fmla="*/ 58 w 378"/>
                <a:gd name="T55" fmla="*/ 194 h 372"/>
                <a:gd name="T56" fmla="*/ 56 w 378"/>
                <a:gd name="T57" fmla="*/ 210 h 372"/>
                <a:gd name="T58" fmla="*/ 76 w 378"/>
                <a:gd name="T59" fmla="*/ 308 h 372"/>
                <a:gd name="T60" fmla="*/ 102 w 378"/>
                <a:gd name="T61" fmla="*/ 352 h 372"/>
                <a:gd name="T62" fmla="*/ 114 w 378"/>
                <a:gd name="T63" fmla="*/ 370 h 372"/>
                <a:gd name="T64" fmla="*/ 132 w 378"/>
                <a:gd name="T65" fmla="*/ 370 h 372"/>
                <a:gd name="T66" fmla="*/ 134 w 378"/>
                <a:gd name="T67" fmla="*/ 362 h 372"/>
                <a:gd name="T68" fmla="*/ 146 w 378"/>
                <a:gd name="T69" fmla="*/ 348 h 372"/>
                <a:gd name="T70" fmla="*/ 160 w 378"/>
                <a:gd name="T71" fmla="*/ 318 h 372"/>
                <a:gd name="T72" fmla="*/ 162 w 378"/>
                <a:gd name="T73" fmla="*/ 280 h 372"/>
                <a:gd name="T74" fmla="*/ 182 w 378"/>
                <a:gd name="T75" fmla="*/ 268 h 372"/>
                <a:gd name="T76" fmla="*/ 224 w 378"/>
                <a:gd name="T77" fmla="*/ 232 h 372"/>
                <a:gd name="T78" fmla="*/ 248 w 378"/>
                <a:gd name="T79" fmla="*/ 202 h 372"/>
                <a:gd name="T80" fmla="*/ 262 w 378"/>
                <a:gd name="T81" fmla="*/ 194 h 372"/>
                <a:gd name="T82" fmla="*/ 266 w 378"/>
                <a:gd name="T83" fmla="*/ 176 h 372"/>
                <a:gd name="T84" fmla="*/ 266 w 378"/>
                <a:gd name="T85" fmla="*/ 160 h 372"/>
                <a:gd name="T86" fmla="*/ 282 w 378"/>
                <a:gd name="T87" fmla="*/ 150 h 372"/>
                <a:gd name="T88" fmla="*/ 294 w 378"/>
                <a:gd name="T89" fmla="*/ 156 h 372"/>
                <a:gd name="T90" fmla="*/ 304 w 378"/>
                <a:gd name="T91" fmla="*/ 170 h 372"/>
                <a:gd name="T92" fmla="*/ 312 w 378"/>
                <a:gd name="T93" fmla="*/ 164 h 372"/>
                <a:gd name="T94" fmla="*/ 318 w 378"/>
                <a:gd name="T95" fmla="*/ 182 h 372"/>
                <a:gd name="T96" fmla="*/ 324 w 378"/>
                <a:gd name="T97" fmla="*/ 184 h 372"/>
                <a:gd name="T98" fmla="*/ 322 w 378"/>
                <a:gd name="T99" fmla="*/ 168 h 372"/>
                <a:gd name="T100" fmla="*/ 336 w 378"/>
                <a:gd name="T101" fmla="*/ 168 h 372"/>
                <a:gd name="T102" fmla="*/ 346 w 378"/>
                <a:gd name="T103" fmla="*/ 152 h 372"/>
                <a:gd name="T104" fmla="*/ 370 w 378"/>
                <a:gd name="T105" fmla="*/ 130 h 372"/>
                <a:gd name="T106" fmla="*/ 378 w 378"/>
                <a:gd name="T107" fmla="*/ 114 h 372"/>
                <a:gd name="T108" fmla="*/ 344 w 378"/>
                <a:gd name="T109" fmla="*/ 114 h 372"/>
                <a:gd name="T110" fmla="*/ 322 w 378"/>
                <a:gd name="T111" fmla="*/ 130 h 372"/>
                <a:gd name="T112" fmla="*/ 306 w 378"/>
                <a:gd name="T113" fmla="*/ 136 h 372"/>
                <a:gd name="T114" fmla="*/ 282 w 378"/>
                <a:gd name="T115" fmla="*/ 13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8" h="372">
                  <a:moveTo>
                    <a:pt x="264" y="138"/>
                  </a:moveTo>
                  <a:lnTo>
                    <a:pt x="262" y="136"/>
                  </a:lnTo>
                  <a:lnTo>
                    <a:pt x="260" y="134"/>
                  </a:lnTo>
                  <a:lnTo>
                    <a:pt x="260" y="130"/>
                  </a:lnTo>
                  <a:lnTo>
                    <a:pt x="262" y="128"/>
                  </a:lnTo>
                  <a:lnTo>
                    <a:pt x="262" y="126"/>
                  </a:lnTo>
                  <a:lnTo>
                    <a:pt x="262" y="126"/>
                  </a:lnTo>
                  <a:lnTo>
                    <a:pt x="262" y="122"/>
                  </a:lnTo>
                  <a:lnTo>
                    <a:pt x="264" y="118"/>
                  </a:lnTo>
                  <a:lnTo>
                    <a:pt x="264" y="114"/>
                  </a:lnTo>
                  <a:lnTo>
                    <a:pt x="264" y="114"/>
                  </a:lnTo>
                  <a:lnTo>
                    <a:pt x="264" y="110"/>
                  </a:lnTo>
                  <a:lnTo>
                    <a:pt x="262" y="110"/>
                  </a:lnTo>
                  <a:lnTo>
                    <a:pt x="260" y="110"/>
                  </a:lnTo>
                  <a:lnTo>
                    <a:pt x="258" y="110"/>
                  </a:lnTo>
                  <a:lnTo>
                    <a:pt x="258" y="112"/>
                  </a:lnTo>
                  <a:lnTo>
                    <a:pt x="256" y="112"/>
                  </a:lnTo>
                  <a:lnTo>
                    <a:pt x="256" y="114"/>
                  </a:lnTo>
                  <a:lnTo>
                    <a:pt x="256" y="116"/>
                  </a:lnTo>
                  <a:lnTo>
                    <a:pt x="256" y="120"/>
                  </a:lnTo>
                  <a:lnTo>
                    <a:pt x="254" y="122"/>
                  </a:lnTo>
                  <a:lnTo>
                    <a:pt x="254" y="126"/>
                  </a:lnTo>
                  <a:lnTo>
                    <a:pt x="254" y="128"/>
                  </a:lnTo>
                  <a:lnTo>
                    <a:pt x="254" y="130"/>
                  </a:lnTo>
                  <a:lnTo>
                    <a:pt x="254" y="130"/>
                  </a:lnTo>
                  <a:lnTo>
                    <a:pt x="226" y="126"/>
                  </a:lnTo>
                  <a:lnTo>
                    <a:pt x="218" y="122"/>
                  </a:lnTo>
                  <a:lnTo>
                    <a:pt x="206" y="120"/>
                  </a:lnTo>
                  <a:lnTo>
                    <a:pt x="196" y="118"/>
                  </a:lnTo>
                  <a:lnTo>
                    <a:pt x="192" y="116"/>
                  </a:lnTo>
                  <a:lnTo>
                    <a:pt x="186" y="114"/>
                  </a:lnTo>
                  <a:lnTo>
                    <a:pt x="180" y="112"/>
                  </a:lnTo>
                  <a:lnTo>
                    <a:pt x="176" y="108"/>
                  </a:lnTo>
                  <a:lnTo>
                    <a:pt x="172" y="104"/>
                  </a:lnTo>
                  <a:lnTo>
                    <a:pt x="168" y="102"/>
                  </a:lnTo>
                  <a:lnTo>
                    <a:pt x="168" y="98"/>
                  </a:lnTo>
                  <a:lnTo>
                    <a:pt x="166" y="98"/>
                  </a:lnTo>
                  <a:lnTo>
                    <a:pt x="162" y="94"/>
                  </a:lnTo>
                  <a:lnTo>
                    <a:pt x="160" y="90"/>
                  </a:lnTo>
                  <a:lnTo>
                    <a:pt x="158" y="88"/>
                  </a:lnTo>
                  <a:lnTo>
                    <a:pt x="160" y="84"/>
                  </a:lnTo>
                  <a:lnTo>
                    <a:pt x="162" y="82"/>
                  </a:lnTo>
                  <a:lnTo>
                    <a:pt x="164" y="80"/>
                  </a:lnTo>
                  <a:lnTo>
                    <a:pt x="166" y="78"/>
                  </a:lnTo>
                  <a:lnTo>
                    <a:pt x="166" y="78"/>
                  </a:lnTo>
                  <a:lnTo>
                    <a:pt x="162" y="72"/>
                  </a:lnTo>
                  <a:lnTo>
                    <a:pt x="160" y="64"/>
                  </a:lnTo>
                  <a:lnTo>
                    <a:pt x="160" y="58"/>
                  </a:lnTo>
                  <a:lnTo>
                    <a:pt x="162" y="52"/>
                  </a:lnTo>
                  <a:lnTo>
                    <a:pt x="164" y="48"/>
                  </a:lnTo>
                  <a:lnTo>
                    <a:pt x="166" y="44"/>
                  </a:lnTo>
                  <a:lnTo>
                    <a:pt x="170" y="42"/>
                  </a:lnTo>
                  <a:lnTo>
                    <a:pt x="172" y="40"/>
                  </a:lnTo>
                  <a:lnTo>
                    <a:pt x="174" y="40"/>
                  </a:lnTo>
                  <a:lnTo>
                    <a:pt x="168" y="28"/>
                  </a:lnTo>
                  <a:lnTo>
                    <a:pt x="174" y="22"/>
                  </a:lnTo>
                  <a:lnTo>
                    <a:pt x="172" y="20"/>
                  </a:lnTo>
                  <a:lnTo>
                    <a:pt x="170" y="14"/>
                  </a:lnTo>
                  <a:lnTo>
                    <a:pt x="170" y="10"/>
                  </a:lnTo>
                  <a:lnTo>
                    <a:pt x="170" y="6"/>
                  </a:lnTo>
                  <a:lnTo>
                    <a:pt x="168" y="6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60" y="0"/>
                  </a:lnTo>
                  <a:lnTo>
                    <a:pt x="156" y="0"/>
                  </a:lnTo>
                  <a:lnTo>
                    <a:pt x="152" y="0"/>
                  </a:lnTo>
                  <a:lnTo>
                    <a:pt x="150" y="0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4" y="2"/>
                  </a:lnTo>
                  <a:lnTo>
                    <a:pt x="140" y="6"/>
                  </a:lnTo>
                  <a:lnTo>
                    <a:pt x="140" y="8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6" y="14"/>
                  </a:lnTo>
                  <a:lnTo>
                    <a:pt x="120" y="14"/>
                  </a:lnTo>
                  <a:lnTo>
                    <a:pt x="114" y="16"/>
                  </a:lnTo>
                  <a:lnTo>
                    <a:pt x="110" y="18"/>
                  </a:lnTo>
                  <a:lnTo>
                    <a:pt x="108" y="20"/>
                  </a:lnTo>
                  <a:lnTo>
                    <a:pt x="106" y="22"/>
                  </a:lnTo>
                  <a:lnTo>
                    <a:pt x="106" y="24"/>
                  </a:lnTo>
                  <a:lnTo>
                    <a:pt x="106" y="26"/>
                  </a:lnTo>
                  <a:lnTo>
                    <a:pt x="108" y="26"/>
                  </a:lnTo>
                  <a:lnTo>
                    <a:pt x="112" y="28"/>
                  </a:lnTo>
                  <a:lnTo>
                    <a:pt x="114" y="28"/>
                  </a:lnTo>
                  <a:lnTo>
                    <a:pt x="116" y="28"/>
                  </a:lnTo>
                  <a:lnTo>
                    <a:pt x="118" y="28"/>
                  </a:lnTo>
                  <a:lnTo>
                    <a:pt x="120" y="30"/>
                  </a:lnTo>
                  <a:lnTo>
                    <a:pt x="124" y="32"/>
                  </a:lnTo>
                  <a:lnTo>
                    <a:pt x="124" y="34"/>
                  </a:lnTo>
                  <a:lnTo>
                    <a:pt x="124" y="36"/>
                  </a:lnTo>
                  <a:lnTo>
                    <a:pt x="124" y="38"/>
                  </a:lnTo>
                  <a:lnTo>
                    <a:pt x="122" y="36"/>
                  </a:lnTo>
                  <a:lnTo>
                    <a:pt x="118" y="36"/>
                  </a:lnTo>
                  <a:lnTo>
                    <a:pt x="114" y="36"/>
                  </a:lnTo>
                  <a:lnTo>
                    <a:pt x="108" y="36"/>
                  </a:lnTo>
                  <a:lnTo>
                    <a:pt x="106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40"/>
                  </a:lnTo>
                  <a:lnTo>
                    <a:pt x="96" y="44"/>
                  </a:lnTo>
                  <a:lnTo>
                    <a:pt x="96" y="48"/>
                  </a:lnTo>
                  <a:lnTo>
                    <a:pt x="96" y="50"/>
                  </a:lnTo>
                  <a:lnTo>
                    <a:pt x="96" y="52"/>
                  </a:lnTo>
                  <a:lnTo>
                    <a:pt x="96" y="54"/>
                  </a:lnTo>
                  <a:lnTo>
                    <a:pt x="90" y="54"/>
                  </a:lnTo>
                  <a:lnTo>
                    <a:pt x="90" y="58"/>
                  </a:lnTo>
                  <a:lnTo>
                    <a:pt x="88" y="60"/>
                  </a:lnTo>
                  <a:lnTo>
                    <a:pt x="84" y="64"/>
                  </a:lnTo>
                  <a:lnTo>
                    <a:pt x="82" y="68"/>
                  </a:lnTo>
                  <a:lnTo>
                    <a:pt x="78" y="70"/>
                  </a:lnTo>
                  <a:lnTo>
                    <a:pt x="76" y="72"/>
                  </a:lnTo>
                  <a:lnTo>
                    <a:pt x="76" y="74"/>
                  </a:lnTo>
                  <a:lnTo>
                    <a:pt x="58" y="84"/>
                  </a:lnTo>
                  <a:lnTo>
                    <a:pt x="46" y="94"/>
                  </a:lnTo>
                  <a:lnTo>
                    <a:pt x="40" y="104"/>
                  </a:lnTo>
                  <a:lnTo>
                    <a:pt x="38" y="112"/>
                  </a:lnTo>
                  <a:lnTo>
                    <a:pt x="38" y="118"/>
                  </a:lnTo>
                  <a:lnTo>
                    <a:pt x="40" y="122"/>
                  </a:lnTo>
                  <a:lnTo>
                    <a:pt x="48" y="126"/>
                  </a:lnTo>
                  <a:lnTo>
                    <a:pt x="44" y="146"/>
                  </a:lnTo>
                  <a:lnTo>
                    <a:pt x="38" y="146"/>
                  </a:lnTo>
                  <a:lnTo>
                    <a:pt x="24" y="146"/>
                  </a:lnTo>
                  <a:lnTo>
                    <a:pt x="22" y="146"/>
                  </a:lnTo>
                  <a:lnTo>
                    <a:pt x="20" y="146"/>
                  </a:lnTo>
                  <a:lnTo>
                    <a:pt x="18" y="148"/>
                  </a:lnTo>
                  <a:lnTo>
                    <a:pt x="16" y="148"/>
                  </a:lnTo>
                  <a:lnTo>
                    <a:pt x="0" y="166"/>
                  </a:lnTo>
                  <a:lnTo>
                    <a:pt x="2" y="168"/>
                  </a:lnTo>
                  <a:lnTo>
                    <a:pt x="2" y="168"/>
                  </a:lnTo>
                  <a:lnTo>
                    <a:pt x="6" y="170"/>
                  </a:lnTo>
                  <a:lnTo>
                    <a:pt x="12" y="170"/>
                  </a:lnTo>
                  <a:lnTo>
                    <a:pt x="18" y="170"/>
                  </a:lnTo>
                  <a:lnTo>
                    <a:pt x="24" y="168"/>
                  </a:lnTo>
                  <a:lnTo>
                    <a:pt x="26" y="168"/>
                  </a:lnTo>
                  <a:lnTo>
                    <a:pt x="28" y="166"/>
                  </a:lnTo>
                  <a:lnTo>
                    <a:pt x="30" y="166"/>
                  </a:lnTo>
                  <a:lnTo>
                    <a:pt x="32" y="166"/>
                  </a:lnTo>
                  <a:lnTo>
                    <a:pt x="36" y="166"/>
                  </a:lnTo>
                  <a:lnTo>
                    <a:pt x="36" y="166"/>
                  </a:lnTo>
                  <a:lnTo>
                    <a:pt x="36" y="166"/>
                  </a:lnTo>
                  <a:lnTo>
                    <a:pt x="36" y="168"/>
                  </a:lnTo>
                  <a:lnTo>
                    <a:pt x="34" y="170"/>
                  </a:lnTo>
                  <a:lnTo>
                    <a:pt x="32" y="176"/>
                  </a:lnTo>
                  <a:lnTo>
                    <a:pt x="28" y="180"/>
                  </a:lnTo>
                  <a:lnTo>
                    <a:pt x="24" y="184"/>
                  </a:lnTo>
                  <a:lnTo>
                    <a:pt x="20" y="188"/>
                  </a:lnTo>
                  <a:lnTo>
                    <a:pt x="16" y="190"/>
                  </a:lnTo>
                  <a:lnTo>
                    <a:pt x="16" y="190"/>
                  </a:lnTo>
                  <a:lnTo>
                    <a:pt x="16" y="192"/>
                  </a:lnTo>
                  <a:lnTo>
                    <a:pt x="16" y="194"/>
                  </a:lnTo>
                  <a:lnTo>
                    <a:pt x="18" y="198"/>
                  </a:lnTo>
                  <a:lnTo>
                    <a:pt x="20" y="202"/>
                  </a:lnTo>
                  <a:lnTo>
                    <a:pt x="24" y="206"/>
                  </a:lnTo>
                  <a:lnTo>
                    <a:pt x="30" y="210"/>
                  </a:lnTo>
                  <a:lnTo>
                    <a:pt x="38" y="214"/>
                  </a:lnTo>
                  <a:lnTo>
                    <a:pt x="40" y="214"/>
                  </a:lnTo>
                  <a:lnTo>
                    <a:pt x="42" y="214"/>
                  </a:lnTo>
                  <a:lnTo>
                    <a:pt x="44" y="214"/>
                  </a:lnTo>
                  <a:lnTo>
                    <a:pt x="46" y="210"/>
                  </a:lnTo>
                  <a:lnTo>
                    <a:pt x="50" y="206"/>
                  </a:lnTo>
                  <a:lnTo>
                    <a:pt x="50" y="206"/>
                  </a:lnTo>
                  <a:lnTo>
                    <a:pt x="50" y="204"/>
                  </a:lnTo>
                  <a:lnTo>
                    <a:pt x="50" y="200"/>
                  </a:lnTo>
                  <a:lnTo>
                    <a:pt x="52" y="196"/>
                  </a:lnTo>
                  <a:lnTo>
                    <a:pt x="54" y="194"/>
                  </a:lnTo>
                  <a:lnTo>
                    <a:pt x="58" y="192"/>
                  </a:lnTo>
                  <a:lnTo>
                    <a:pt x="58" y="194"/>
                  </a:lnTo>
                  <a:lnTo>
                    <a:pt x="56" y="196"/>
                  </a:lnTo>
                  <a:lnTo>
                    <a:pt x="56" y="200"/>
                  </a:lnTo>
                  <a:lnTo>
                    <a:pt x="56" y="204"/>
                  </a:lnTo>
                  <a:lnTo>
                    <a:pt x="58" y="206"/>
                  </a:lnTo>
                  <a:lnTo>
                    <a:pt x="58" y="208"/>
                  </a:lnTo>
                  <a:lnTo>
                    <a:pt x="56" y="210"/>
                  </a:lnTo>
                  <a:lnTo>
                    <a:pt x="56" y="212"/>
                  </a:lnTo>
                  <a:lnTo>
                    <a:pt x="56" y="216"/>
                  </a:lnTo>
                  <a:lnTo>
                    <a:pt x="56" y="220"/>
                  </a:lnTo>
                  <a:lnTo>
                    <a:pt x="56" y="228"/>
                  </a:lnTo>
                  <a:lnTo>
                    <a:pt x="60" y="258"/>
                  </a:lnTo>
                  <a:lnTo>
                    <a:pt x="76" y="308"/>
                  </a:lnTo>
                  <a:lnTo>
                    <a:pt x="92" y="336"/>
                  </a:lnTo>
                  <a:lnTo>
                    <a:pt x="94" y="336"/>
                  </a:lnTo>
                  <a:lnTo>
                    <a:pt x="96" y="340"/>
                  </a:lnTo>
                  <a:lnTo>
                    <a:pt x="98" y="344"/>
                  </a:lnTo>
                  <a:lnTo>
                    <a:pt x="102" y="352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108" y="358"/>
                  </a:lnTo>
                  <a:lnTo>
                    <a:pt x="110" y="362"/>
                  </a:lnTo>
                  <a:lnTo>
                    <a:pt x="112" y="366"/>
                  </a:lnTo>
                  <a:lnTo>
                    <a:pt x="114" y="370"/>
                  </a:lnTo>
                  <a:lnTo>
                    <a:pt x="114" y="370"/>
                  </a:lnTo>
                  <a:lnTo>
                    <a:pt x="116" y="372"/>
                  </a:lnTo>
                  <a:lnTo>
                    <a:pt x="120" y="372"/>
                  </a:lnTo>
                  <a:lnTo>
                    <a:pt x="126" y="372"/>
                  </a:lnTo>
                  <a:lnTo>
                    <a:pt x="130" y="372"/>
                  </a:lnTo>
                  <a:lnTo>
                    <a:pt x="132" y="372"/>
                  </a:lnTo>
                  <a:lnTo>
                    <a:pt x="132" y="370"/>
                  </a:lnTo>
                  <a:lnTo>
                    <a:pt x="132" y="370"/>
                  </a:lnTo>
                  <a:lnTo>
                    <a:pt x="132" y="368"/>
                  </a:lnTo>
                  <a:lnTo>
                    <a:pt x="132" y="368"/>
                  </a:lnTo>
                  <a:lnTo>
                    <a:pt x="132" y="368"/>
                  </a:lnTo>
                  <a:lnTo>
                    <a:pt x="134" y="364"/>
                  </a:lnTo>
                  <a:lnTo>
                    <a:pt x="134" y="362"/>
                  </a:lnTo>
                  <a:lnTo>
                    <a:pt x="138" y="358"/>
                  </a:lnTo>
                  <a:lnTo>
                    <a:pt x="140" y="356"/>
                  </a:lnTo>
                  <a:lnTo>
                    <a:pt x="144" y="354"/>
                  </a:lnTo>
                  <a:lnTo>
                    <a:pt x="144" y="354"/>
                  </a:lnTo>
                  <a:lnTo>
                    <a:pt x="146" y="352"/>
                  </a:lnTo>
                  <a:lnTo>
                    <a:pt x="146" y="348"/>
                  </a:lnTo>
                  <a:lnTo>
                    <a:pt x="150" y="346"/>
                  </a:lnTo>
                  <a:lnTo>
                    <a:pt x="152" y="344"/>
                  </a:lnTo>
                  <a:lnTo>
                    <a:pt x="154" y="342"/>
                  </a:lnTo>
                  <a:lnTo>
                    <a:pt x="156" y="338"/>
                  </a:lnTo>
                  <a:lnTo>
                    <a:pt x="158" y="330"/>
                  </a:lnTo>
                  <a:lnTo>
                    <a:pt x="160" y="318"/>
                  </a:lnTo>
                  <a:lnTo>
                    <a:pt x="158" y="308"/>
                  </a:lnTo>
                  <a:lnTo>
                    <a:pt x="156" y="302"/>
                  </a:lnTo>
                  <a:lnTo>
                    <a:pt x="156" y="296"/>
                  </a:lnTo>
                  <a:lnTo>
                    <a:pt x="156" y="290"/>
                  </a:lnTo>
                  <a:lnTo>
                    <a:pt x="158" y="284"/>
                  </a:lnTo>
                  <a:lnTo>
                    <a:pt x="162" y="280"/>
                  </a:lnTo>
                  <a:lnTo>
                    <a:pt x="166" y="278"/>
                  </a:lnTo>
                  <a:lnTo>
                    <a:pt x="168" y="276"/>
                  </a:lnTo>
                  <a:lnTo>
                    <a:pt x="170" y="276"/>
                  </a:lnTo>
                  <a:lnTo>
                    <a:pt x="174" y="274"/>
                  </a:lnTo>
                  <a:lnTo>
                    <a:pt x="178" y="270"/>
                  </a:lnTo>
                  <a:lnTo>
                    <a:pt x="182" y="268"/>
                  </a:lnTo>
                  <a:lnTo>
                    <a:pt x="184" y="266"/>
                  </a:lnTo>
                  <a:lnTo>
                    <a:pt x="190" y="260"/>
                  </a:lnTo>
                  <a:lnTo>
                    <a:pt x="198" y="252"/>
                  </a:lnTo>
                  <a:lnTo>
                    <a:pt x="208" y="244"/>
                  </a:lnTo>
                  <a:lnTo>
                    <a:pt x="218" y="236"/>
                  </a:lnTo>
                  <a:lnTo>
                    <a:pt x="224" y="232"/>
                  </a:lnTo>
                  <a:lnTo>
                    <a:pt x="226" y="230"/>
                  </a:lnTo>
                  <a:lnTo>
                    <a:pt x="232" y="228"/>
                  </a:lnTo>
                  <a:lnTo>
                    <a:pt x="236" y="222"/>
                  </a:lnTo>
                  <a:lnTo>
                    <a:pt x="242" y="216"/>
                  </a:lnTo>
                  <a:lnTo>
                    <a:pt x="246" y="210"/>
                  </a:lnTo>
                  <a:lnTo>
                    <a:pt x="248" y="202"/>
                  </a:lnTo>
                  <a:lnTo>
                    <a:pt x="248" y="202"/>
                  </a:lnTo>
                  <a:lnTo>
                    <a:pt x="250" y="200"/>
                  </a:lnTo>
                  <a:lnTo>
                    <a:pt x="250" y="198"/>
                  </a:lnTo>
                  <a:lnTo>
                    <a:pt x="254" y="196"/>
                  </a:lnTo>
                  <a:lnTo>
                    <a:pt x="258" y="194"/>
                  </a:lnTo>
                  <a:lnTo>
                    <a:pt x="262" y="194"/>
                  </a:lnTo>
                  <a:lnTo>
                    <a:pt x="270" y="196"/>
                  </a:lnTo>
                  <a:lnTo>
                    <a:pt x="270" y="182"/>
                  </a:lnTo>
                  <a:lnTo>
                    <a:pt x="270" y="182"/>
                  </a:lnTo>
                  <a:lnTo>
                    <a:pt x="270" y="180"/>
                  </a:lnTo>
                  <a:lnTo>
                    <a:pt x="268" y="176"/>
                  </a:lnTo>
                  <a:lnTo>
                    <a:pt x="266" y="176"/>
                  </a:lnTo>
                  <a:lnTo>
                    <a:pt x="266" y="174"/>
                  </a:lnTo>
                  <a:lnTo>
                    <a:pt x="264" y="172"/>
                  </a:lnTo>
                  <a:lnTo>
                    <a:pt x="264" y="168"/>
                  </a:lnTo>
                  <a:lnTo>
                    <a:pt x="264" y="164"/>
                  </a:lnTo>
                  <a:lnTo>
                    <a:pt x="266" y="162"/>
                  </a:lnTo>
                  <a:lnTo>
                    <a:pt x="266" y="160"/>
                  </a:lnTo>
                  <a:lnTo>
                    <a:pt x="266" y="158"/>
                  </a:lnTo>
                  <a:lnTo>
                    <a:pt x="268" y="154"/>
                  </a:lnTo>
                  <a:lnTo>
                    <a:pt x="268" y="152"/>
                  </a:lnTo>
                  <a:lnTo>
                    <a:pt x="270" y="150"/>
                  </a:lnTo>
                  <a:lnTo>
                    <a:pt x="274" y="150"/>
                  </a:lnTo>
                  <a:lnTo>
                    <a:pt x="282" y="150"/>
                  </a:lnTo>
                  <a:lnTo>
                    <a:pt x="288" y="150"/>
                  </a:lnTo>
                  <a:lnTo>
                    <a:pt x="288" y="150"/>
                  </a:lnTo>
                  <a:lnTo>
                    <a:pt x="290" y="150"/>
                  </a:lnTo>
                  <a:lnTo>
                    <a:pt x="290" y="150"/>
                  </a:lnTo>
                  <a:lnTo>
                    <a:pt x="292" y="152"/>
                  </a:lnTo>
                  <a:lnTo>
                    <a:pt x="294" y="156"/>
                  </a:lnTo>
                  <a:lnTo>
                    <a:pt x="294" y="164"/>
                  </a:lnTo>
                  <a:lnTo>
                    <a:pt x="298" y="178"/>
                  </a:lnTo>
                  <a:lnTo>
                    <a:pt x="300" y="176"/>
                  </a:lnTo>
                  <a:lnTo>
                    <a:pt x="300" y="176"/>
                  </a:lnTo>
                  <a:lnTo>
                    <a:pt x="302" y="174"/>
                  </a:lnTo>
                  <a:lnTo>
                    <a:pt x="304" y="170"/>
                  </a:lnTo>
                  <a:lnTo>
                    <a:pt x="304" y="168"/>
                  </a:lnTo>
                  <a:lnTo>
                    <a:pt x="306" y="164"/>
                  </a:lnTo>
                  <a:lnTo>
                    <a:pt x="308" y="162"/>
                  </a:lnTo>
                  <a:lnTo>
                    <a:pt x="308" y="162"/>
                  </a:lnTo>
                  <a:lnTo>
                    <a:pt x="310" y="162"/>
                  </a:lnTo>
                  <a:lnTo>
                    <a:pt x="312" y="164"/>
                  </a:lnTo>
                  <a:lnTo>
                    <a:pt x="312" y="168"/>
                  </a:lnTo>
                  <a:lnTo>
                    <a:pt x="314" y="176"/>
                  </a:lnTo>
                  <a:lnTo>
                    <a:pt x="316" y="184"/>
                  </a:lnTo>
                  <a:lnTo>
                    <a:pt x="316" y="184"/>
                  </a:lnTo>
                  <a:lnTo>
                    <a:pt x="316" y="182"/>
                  </a:lnTo>
                  <a:lnTo>
                    <a:pt x="318" y="182"/>
                  </a:lnTo>
                  <a:lnTo>
                    <a:pt x="320" y="182"/>
                  </a:lnTo>
                  <a:lnTo>
                    <a:pt x="320" y="184"/>
                  </a:lnTo>
                  <a:lnTo>
                    <a:pt x="320" y="184"/>
                  </a:lnTo>
                  <a:lnTo>
                    <a:pt x="322" y="184"/>
                  </a:lnTo>
                  <a:lnTo>
                    <a:pt x="324" y="184"/>
                  </a:lnTo>
                  <a:lnTo>
                    <a:pt x="324" y="184"/>
                  </a:lnTo>
                  <a:lnTo>
                    <a:pt x="324" y="182"/>
                  </a:lnTo>
                  <a:lnTo>
                    <a:pt x="324" y="178"/>
                  </a:lnTo>
                  <a:lnTo>
                    <a:pt x="322" y="174"/>
                  </a:lnTo>
                  <a:lnTo>
                    <a:pt x="322" y="170"/>
                  </a:lnTo>
                  <a:lnTo>
                    <a:pt x="322" y="168"/>
                  </a:lnTo>
                  <a:lnTo>
                    <a:pt x="322" y="168"/>
                  </a:lnTo>
                  <a:lnTo>
                    <a:pt x="324" y="168"/>
                  </a:lnTo>
                  <a:lnTo>
                    <a:pt x="328" y="170"/>
                  </a:lnTo>
                  <a:lnTo>
                    <a:pt x="330" y="172"/>
                  </a:lnTo>
                  <a:lnTo>
                    <a:pt x="332" y="172"/>
                  </a:lnTo>
                  <a:lnTo>
                    <a:pt x="334" y="170"/>
                  </a:lnTo>
                  <a:lnTo>
                    <a:pt x="336" y="168"/>
                  </a:lnTo>
                  <a:lnTo>
                    <a:pt x="338" y="166"/>
                  </a:lnTo>
                  <a:lnTo>
                    <a:pt x="340" y="164"/>
                  </a:lnTo>
                  <a:lnTo>
                    <a:pt x="342" y="164"/>
                  </a:lnTo>
                  <a:lnTo>
                    <a:pt x="344" y="160"/>
                  </a:lnTo>
                  <a:lnTo>
                    <a:pt x="344" y="156"/>
                  </a:lnTo>
                  <a:lnTo>
                    <a:pt x="346" y="152"/>
                  </a:lnTo>
                  <a:lnTo>
                    <a:pt x="348" y="146"/>
                  </a:lnTo>
                  <a:lnTo>
                    <a:pt x="350" y="142"/>
                  </a:lnTo>
                  <a:lnTo>
                    <a:pt x="354" y="140"/>
                  </a:lnTo>
                  <a:lnTo>
                    <a:pt x="358" y="138"/>
                  </a:lnTo>
                  <a:lnTo>
                    <a:pt x="368" y="134"/>
                  </a:lnTo>
                  <a:lnTo>
                    <a:pt x="370" y="130"/>
                  </a:lnTo>
                  <a:lnTo>
                    <a:pt x="370" y="128"/>
                  </a:lnTo>
                  <a:lnTo>
                    <a:pt x="372" y="126"/>
                  </a:lnTo>
                  <a:lnTo>
                    <a:pt x="374" y="124"/>
                  </a:lnTo>
                  <a:lnTo>
                    <a:pt x="374" y="120"/>
                  </a:lnTo>
                  <a:lnTo>
                    <a:pt x="376" y="116"/>
                  </a:lnTo>
                  <a:lnTo>
                    <a:pt x="378" y="114"/>
                  </a:lnTo>
                  <a:lnTo>
                    <a:pt x="378" y="110"/>
                  </a:lnTo>
                  <a:lnTo>
                    <a:pt x="378" y="108"/>
                  </a:lnTo>
                  <a:lnTo>
                    <a:pt x="376" y="108"/>
                  </a:lnTo>
                  <a:lnTo>
                    <a:pt x="366" y="110"/>
                  </a:lnTo>
                  <a:lnTo>
                    <a:pt x="354" y="112"/>
                  </a:lnTo>
                  <a:lnTo>
                    <a:pt x="344" y="114"/>
                  </a:lnTo>
                  <a:lnTo>
                    <a:pt x="330" y="112"/>
                  </a:lnTo>
                  <a:lnTo>
                    <a:pt x="330" y="112"/>
                  </a:lnTo>
                  <a:lnTo>
                    <a:pt x="328" y="116"/>
                  </a:lnTo>
                  <a:lnTo>
                    <a:pt x="326" y="120"/>
                  </a:lnTo>
                  <a:lnTo>
                    <a:pt x="324" y="124"/>
                  </a:lnTo>
                  <a:lnTo>
                    <a:pt x="322" y="130"/>
                  </a:lnTo>
                  <a:lnTo>
                    <a:pt x="320" y="134"/>
                  </a:lnTo>
                  <a:lnTo>
                    <a:pt x="318" y="136"/>
                  </a:lnTo>
                  <a:lnTo>
                    <a:pt x="316" y="138"/>
                  </a:lnTo>
                  <a:lnTo>
                    <a:pt x="314" y="138"/>
                  </a:lnTo>
                  <a:lnTo>
                    <a:pt x="310" y="138"/>
                  </a:lnTo>
                  <a:lnTo>
                    <a:pt x="306" y="136"/>
                  </a:lnTo>
                  <a:lnTo>
                    <a:pt x="302" y="136"/>
                  </a:lnTo>
                  <a:lnTo>
                    <a:pt x="298" y="136"/>
                  </a:lnTo>
                  <a:lnTo>
                    <a:pt x="294" y="138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2" y="136"/>
                  </a:lnTo>
                  <a:lnTo>
                    <a:pt x="280" y="136"/>
                  </a:lnTo>
                  <a:lnTo>
                    <a:pt x="264" y="13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25" name="Freeform 392">
              <a:extLst>
                <a:ext uri="{FF2B5EF4-FFF2-40B4-BE49-F238E27FC236}">
                  <a16:creationId xmlns:a16="http://schemas.microsoft.com/office/drawing/2014/main" id="{055AF9F6-FA2E-491E-90D0-6B10E8A6C4E7}"/>
                </a:ext>
              </a:extLst>
            </p:cNvPr>
            <p:cNvSpPr/>
            <p:nvPr/>
          </p:nvSpPr>
          <p:spPr bwMode="gray">
            <a:xfrm>
              <a:off x="2190380" y="3732801"/>
              <a:ext cx="362874" cy="251620"/>
            </a:xfrm>
            <a:custGeom>
              <a:avLst/>
              <a:gdLst>
                <a:gd name="T0" fmla="*/ 194 w 196"/>
                <a:gd name="T1" fmla="*/ 36 h 136"/>
                <a:gd name="T2" fmla="*/ 184 w 196"/>
                <a:gd name="T3" fmla="*/ 36 h 136"/>
                <a:gd name="T4" fmla="*/ 166 w 196"/>
                <a:gd name="T5" fmla="*/ 38 h 136"/>
                <a:gd name="T6" fmla="*/ 162 w 196"/>
                <a:gd name="T7" fmla="*/ 40 h 136"/>
                <a:gd name="T8" fmla="*/ 156 w 196"/>
                <a:gd name="T9" fmla="*/ 44 h 136"/>
                <a:gd name="T10" fmla="*/ 154 w 196"/>
                <a:gd name="T11" fmla="*/ 50 h 136"/>
                <a:gd name="T12" fmla="*/ 134 w 196"/>
                <a:gd name="T13" fmla="*/ 66 h 136"/>
                <a:gd name="T14" fmla="*/ 132 w 196"/>
                <a:gd name="T15" fmla="*/ 66 h 136"/>
                <a:gd name="T16" fmla="*/ 128 w 196"/>
                <a:gd name="T17" fmla="*/ 66 h 136"/>
                <a:gd name="T18" fmla="*/ 122 w 196"/>
                <a:gd name="T19" fmla="*/ 72 h 136"/>
                <a:gd name="T20" fmla="*/ 122 w 196"/>
                <a:gd name="T21" fmla="*/ 84 h 136"/>
                <a:gd name="T22" fmla="*/ 102 w 196"/>
                <a:gd name="T23" fmla="*/ 102 h 136"/>
                <a:gd name="T24" fmla="*/ 94 w 196"/>
                <a:gd name="T25" fmla="*/ 102 h 136"/>
                <a:gd name="T26" fmla="*/ 84 w 196"/>
                <a:gd name="T27" fmla="*/ 104 h 136"/>
                <a:gd name="T28" fmla="*/ 74 w 196"/>
                <a:gd name="T29" fmla="*/ 110 h 136"/>
                <a:gd name="T30" fmla="*/ 68 w 196"/>
                <a:gd name="T31" fmla="*/ 118 h 136"/>
                <a:gd name="T32" fmla="*/ 60 w 196"/>
                <a:gd name="T33" fmla="*/ 124 h 136"/>
                <a:gd name="T34" fmla="*/ 56 w 196"/>
                <a:gd name="T35" fmla="*/ 128 h 136"/>
                <a:gd name="T36" fmla="*/ 52 w 196"/>
                <a:gd name="T37" fmla="*/ 130 h 136"/>
                <a:gd name="T38" fmla="*/ 32 w 196"/>
                <a:gd name="T39" fmla="*/ 136 h 136"/>
                <a:gd name="T40" fmla="*/ 12 w 196"/>
                <a:gd name="T41" fmla="*/ 132 h 136"/>
                <a:gd name="T42" fmla="*/ 0 w 196"/>
                <a:gd name="T43" fmla="*/ 80 h 136"/>
                <a:gd name="T44" fmla="*/ 12 w 196"/>
                <a:gd name="T45" fmla="*/ 42 h 136"/>
                <a:gd name="T46" fmla="*/ 32 w 196"/>
                <a:gd name="T47" fmla="*/ 32 h 136"/>
                <a:gd name="T48" fmla="*/ 38 w 196"/>
                <a:gd name="T49" fmla="*/ 30 h 136"/>
                <a:gd name="T50" fmla="*/ 48 w 196"/>
                <a:gd name="T51" fmla="*/ 24 h 136"/>
                <a:gd name="T52" fmla="*/ 56 w 196"/>
                <a:gd name="T53" fmla="*/ 14 h 136"/>
                <a:gd name="T54" fmla="*/ 60 w 196"/>
                <a:gd name="T55" fmla="*/ 8 h 136"/>
                <a:gd name="T56" fmla="*/ 66 w 196"/>
                <a:gd name="T57" fmla="*/ 10 h 136"/>
                <a:gd name="T58" fmla="*/ 74 w 196"/>
                <a:gd name="T59" fmla="*/ 10 h 136"/>
                <a:gd name="T60" fmla="*/ 92 w 196"/>
                <a:gd name="T61" fmla="*/ 12 h 136"/>
                <a:gd name="T62" fmla="*/ 122 w 196"/>
                <a:gd name="T63" fmla="*/ 2 h 136"/>
                <a:gd name="T64" fmla="*/ 140 w 196"/>
                <a:gd name="T65" fmla="*/ 8 h 136"/>
                <a:gd name="T66" fmla="*/ 142 w 196"/>
                <a:gd name="T67" fmla="*/ 12 h 136"/>
                <a:gd name="T68" fmla="*/ 150 w 196"/>
                <a:gd name="T69" fmla="*/ 16 h 136"/>
                <a:gd name="T70" fmla="*/ 158 w 196"/>
                <a:gd name="T71" fmla="*/ 20 h 136"/>
                <a:gd name="T72" fmla="*/ 194 w 196"/>
                <a:gd name="T73" fmla="*/ 20 h 136"/>
                <a:gd name="T74" fmla="*/ 194 w 196"/>
                <a:gd name="T75" fmla="*/ 24 h 136"/>
                <a:gd name="T76" fmla="*/ 196 w 196"/>
                <a:gd name="T77" fmla="*/ 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6" h="136">
                  <a:moveTo>
                    <a:pt x="196" y="36"/>
                  </a:moveTo>
                  <a:lnTo>
                    <a:pt x="194" y="36"/>
                  </a:lnTo>
                  <a:lnTo>
                    <a:pt x="190" y="36"/>
                  </a:lnTo>
                  <a:lnTo>
                    <a:pt x="184" y="36"/>
                  </a:lnTo>
                  <a:lnTo>
                    <a:pt x="176" y="36"/>
                  </a:lnTo>
                  <a:lnTo>
                    <a:pt x="166" y="38"/>
                  </a:lnTo>
                  <a:lnTo>
                    <a:pt x="166" y="38"/>
                  </a:lnTo>
                  <a:lnTo>
                    <a:pt x="162" y="40"/>
                  </a:lnTo>
                  <a:lnTo>
                    <a:pt x="160" y="42"/>
                  </a:lnTo>
                  <a:lnTo>
                    <a:pt x="156" y="44"/>
                  </a:lnTo>
                  <a:lnTo>
                    <a:pt x="154" y="46"/>
                  </a:lnTo>
                  <a:lnTo>
                    <a:pt x="154" y="50"/>
                  </a:lnTo>
                  <a:lnTo>
                    <a:pt x="138" y="56"/>
                  </a:lnTo>
                  <a:lnTo>
                    <a:pt x="134" y="66"/>
                  </a:lnTo>
                  <a:lnTo>
                    <a:pt x="134" y="66"/>
                  </a:lnTo>
                  <a:lnTo>
                    <a:pt x="132" y="66"/>
                  </a:lnTo>
                  <a:lnTo>
                    <a:pt x="130" y="66"/>
                  </a:lnTo>
                  <a:lnTo>
                    <a:pt x="128" y="66"/>
                  </a:lnTo>
                  <a:lnTo>
                    <a:pt x="124" y="68"/>
                  </a:lnTo>
                  <a:lnTo>
                    <a:pt x="122" y="72"/>
                  </a:lnTo>
                  <a:lnTo>
                    <a:pt x="122" y="76"/>
                  </a:lnTo>
                  <a:lnTo>
                    <a:pt x="122" y="84"/>
                  </a:lnTo>
                  <a:lnTo>
                    <a:pt x="104" y="102"/>
                  </a:lnTo>
                  <a:lnTo>
                    <a:pt x="102" y="102"/>
                  </a:lnTo>
                  <a:lnTo>
                    <a:pt x="98" y="102"/>
                  </a:lnTo>
                  <a:lnTo>
                    <a:pt x="94" y="102"/>
                  </a:lnTo>
                  <a:lnTo>
                    <a:pt x="88" y="104"/>
                  </a:lnTo>
                  <a:lnTo>
                    <a:pt x="84" y="104"/>
                  </a:lnTo>
                  <a:lnTo>
                    <a:pt x="78" y="108"/>
                  </a:lnTo>
                  <a:lnTo>
                    <a:pt x="74" y="110"/>
                  </a:lnTo>
                  <a:lnTo>
                    <a:pt x="72" y="114"/>
                  </a:lnTo>
                  <a:lnTo>
                    <a:pt x="68" y="118"/>
                  </a:lnTo>
                  <a:lnTo>
                    <a:pt x="64" y="122"/>
                  </a:lnTo>
                  <a:lnTo>
                    <a:pt x="60" y="124"/>
                  </a:lnTo>
                  <a:lnTo>
                    <a:pt x="58" y="128"/>
                  </a:lnTo>
                  <a:lnTo>
                    <a:pt x="56" y="128"/>
                  </a:lnTo>
                  <a:lnTo>
                    <a:pt x="54" y="130"/>
                  </a:lnTo>
                  <a:lnTo>
                    <a:pt x="52" y="130"/>
                  </a:lnTo>
                  <a:lnTo>
                    <a:pt x="44" y="134"/>
                  </a:lnTo>
                  <a:lnTo>
                    <a:pt x="32" y="136"/>
                  </a:lnTo>
                  <a:lnTo>
                    <a:pt x="20" y="134"/>
                  </a:lnTo>
                  <a:lnTo>
                    <a:pt x="12" y="132"/>
                  </a:lnTo>
                  <a:lnTo>
                    <a:pt x="2" y="110"/>
                  </a:lnTo>
                  <a:lnTo>
                    <a:pt x="0" y="80"/>
                  </a:lnTo>
                  <a:lnTo>
                    <a:pt x="10" y="64"/>
                  </a:lnTo>
                  <a:lnTo>
                    <a:pt x="12" y="42"/>
                  </a:lnTo>
                  <a:lnTo>
                    <a:pt x="28" y="42"/>
                  </a:lnTo>
                  <a:lnTo>
                    <a:pt x="32" y="32"/>
                  </a:lnTo>
                  <a:lnTo>
                    <a:pt x="34" y="32"/>
                  </a:lnTo>
                  <a:lnTo>
                    <a:pt x="38" y="30"/>
                  </a:lnTo>
                  <a:lnTo>
                    <a:pt x="42" y="28"/>
                  </a:lnTo>
                  <a:lnTo>
                    <a:pt x="48" y="24"/>
                  </a:lnTo>
                  <a:lnTo>
                    <a:pt x="52" y="20"/>
                  </a:lnTo>
                  <a:lnTo>
                    <a:pt x="56" y="14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62" y="10"/>
                  </a:lnTo>
                  <a:lnTo>
                    <a:pt x="66" y="10"/>
                  </a:lnTo>
                  <a:lnTo>
                    <a:pt x="70" y="10"/>
                  </a:lnTo>
                  <a:lnTo>
                    <a:pt x="74" y="10"/>
                  </a:lnTo>
                  <a:lnTo>
                    <a:pt x="80" y="10"/>
                  </a:lnTo>
                  <a:lnTo>
                    <a:pt x="92" y="12"/>
                  </a:lnTo>
                  <a:lnTo>
                    <a:pt x="108" y="10"/>
                  </a:lnTo>
                  <a:lnTo>
                    <a:pt x="122" y="2"/>
                  </a:lnTo>
                  <a:lnTo>
                    <a:pt x="132" y="0"/>
                  </a:lnTo>
                  <a:lnTo>
                    <a:pt x="140" y="8"/>
                  </a:lnTo>
                  <a:lnTo>
                    <a:pt x="140" y="10"/>
                  </a:lnTo>
                  <a:lnTo>
                    <a:pt x="142" y="12"/>
                  </a:lnTo>
                  <a:lnTo>
                    <a:pt x="146" y="14"/>
                  </a:lnTo>
                  <a:lnTo>
                    <a:pt x="150" y="16"/>
                  </a:lnTo>
                  <a:lnTo>
                    <a:pt x="154" y="18"/>
                  </a:lnTo>
                  <a:lnTo>
                    <a:pt x="158" y="20"/>
                  </a:lnTo>
                  <a:lnTo>
                    <a:pt x="162" y="20"/>
                  </a:lnTo>
                  <a:lnTo>
                    <a:pt x="194" y="20"/>
                  </a:lnTo>
                  <a:lnTo>
                    <a:pt x="194" y="22"/>
                  </a:lnTo>
                  <a:lnTo>
                    <a:pt x="194" y="24"/>
                  </a:lnTo>
                  <a:lnTo>
                    <a:pt x="194" y="30"/>
                  </a:lnTo>
                  <a:lnTo>
                    <a:pt x="196" y="34"/>
                  </a:lnTo>
                  <a:lnTo>
                    <a:pt x="196" y="3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26" name="Freeform 393">
              <a:extLst>
                <a:ext uri="{FF2B5EF4-FFF2-40B4-BE49-F238E27FC236}">
                  <a16:creationId xmlns:a16="http://schemas.microsoft.com/office/drawing/2014/main" id="{33A387CF-5C64-45D0-9C90-24D59DC15375}"/>
                </a:ext>
              </a:extLst>
            </p:cNvPr>
            <p:cNvSpPr/>
            <p:nvPr/>
          </p:nvSpPr>
          <p:spPr bwMode="gray">
            <a:xfrm>
              <a:off x="3656686" y="3499682"/>
              <a:ext cx="214762" cy="318226"/>
            </a:xfrm>
            <a:custGeom>
              <a:avLst/>
              <a:gdLst>
                <a:gd name="T0" fmla="*/ 112 w 116"/>
                <a:gd name="T1" fmla="*/ 4 h 172"/>
                <a:gd name="T2" fmla="*/ 94 w 116"/>
                <a:gd name="T3" fmla="*/ 20 h 172"/>
                <a:gd name="T4" fmla="*/ 76 w 116"/>
                <a:gd name="T5" fmla="*/ 34 h 172"/>
                <a:gd name="T6" fmla="*/ 66 w 116"/>
                <a:gd name="T7" fmla="*/ 42 h 172"/>
                <a:gd name="T8" fmla="*/ 58 w 116"/>
                <a:gd name="T9" fmla="*/ 48 h 172"/>
                <a:gd name="T10" fmla="*/ 54 w 116"/>
                <a:gd name="T11" fmla="*/ 50 h 172"/>
                <a:gd name="T12" fmla="*/ 18 w 116"/>
                <a:gd name="T13" fmla="*/ 46 h 172"/>
                <a:gd name="T14" fmla="*/ 16 w 116"/>
                <a:gd name="T15" fmla="*/ 52 h 172"/>
                <a:gd name="T16" fmla="*/ 18 w 116"/>
                <a:gd name="T17" fmla="*/ 60 h 172"/>
                <a:gd name="T18" fmla="*/ 18 w 116"/>
                <a:gd name="T19" fmla="*/ 64 h 172"/>
                <a:gd name="T20" fmla="*/ 18 w 116"/>
                <a:gd name="T21" fmla="*/ 70 h 172"/>
                <a:gd name="T22" fmla="*/ 10 w 116"/>
                <a:gd name="T23" fmla="*/ 72 h 172"/>
                <a:gd name="T24" fmla="*/ 4 w 116"/>
                <a:gd name="T25" fmla="*/ 70 h 172"/>
                <a:gd name="T26" fmla="*/ 0 w 116"/>
                <a:gd name="T27" fmla="*/ 70 h 172"/>
                <a:gd name="T28" fmla="*/ 12 w 116"/>
                <a:gd name="T29" fmla="*/ 90 h 172"/>
                <a:gd name="T30" fmla="*/ 16 w 116"/>
                <a:gd name="T31" fmla="*/ 112 h 172"/>
                <a:gd name="T32" fmla="*/ 20 w 116"/>
                <a:gd name="T33" fmla="*/ 114 h 172"/>
                <a:gd name="T34" fmla="*/ 26 w 116"/>
                <a:gd name="T35" fmla="*/ 120 h 172"/>
                <a:gd name="T36" fmla="*/ 34 w 116"/>
                <a:gd name="T37" fmla="*/ 124 h 172"/>
                <a:gd name="T38" fmla="*/ 40 w 116"/>
                <a:gd name="T39" fmla="*/ 128 h 172"/>
                <a:gd name="T40" fmla="*/ 42 w 116"/>
                <a:gd name="T41" fmla="*/ 132 h 172"/>
                <a:gd name="T42" fmla="*/ 42 w 116"/>
                <a:gd name="T43" fmla="*/ 134 h 172"/>
                <a:gd name="T44" fmla="*/ 42 w 116"/>
                <a:gd name="T45" fmla="*/ 140 h 172"/>
                <a:gd name="T46" fmla="*/ 40 w 116"/>
                <a:gd name="T47" fmla="*/ 156 h 172"/>
                <a:gd name="T48" fmla="*/ 42 w 116"/>
                <a:gd name="T49" fmla="*/ 164 h 172"/>
                <a:gd name="T50" fmla="*/ 48 w 116"/>
                <a:gd name="T51" fmla="*/ 170 h 172"/>
                <a:gd name="T52" fmla="*/ 56 w 116"/>
                <a:gd name="T53" fmla="*/ 172 h 172"/>
                <a:gd name="T54" fmla="*/ 64 w 116"/>
                <a:gd name="T55" fmla="*/ 172 h 172"/>
                <a:gd name="T56" fmla="*/ 72 w 116"/>
                <a:gd name="T57" fmla="*/ 166 h 172"/>
                <a:gd name="T58" fmla="*/ 76 w 116"/>
                <a:gd name="T59" fmla="*/ 160 h 172"/>
                <a:gd name="T60" fmla="*/ 78 w 116"/>
                <a:gd name="T61" fmla="*/ 136 h 172"/>
                <a:gd name="T62" fmla="*/ 76 w 116"/>
                <a:gd name="T63" fmla="*/ 120 h 172"/>
                <a:gd name="T64" fmla="*/ 70 w 116"/>
                <a:gd name="T65" fmla="*/ 112 h 172"/>
                <a:gd name="T66" fmla="*/ 66 w 116"/>
                <a:gd name="T67" fmla="*/ 108 h 172"/>
                <a:gd name="T68" fmla="*/ 62 w 116"/>
                <a:gd name="T69" fmla="*/ 106 h 172"/>
                <a:gd name="T70" fmla="*/ 54 w 116"/>
                <a:gd name="T71" fmla="*/ 96 h 172"/>
                <a:gd name="T72" fmla="*/ 54 w 116"/>
                <a:gd name="T73" fmla="*/ 90 h 172"/>
                <a:gd name="T74" fmla="*/ 56 w 116"/>
                <a:gd name="T75" fmla="*/ 86 h 172"/>
                <a:gd name="T76" fmla="*/ 58 w 116"/>
                <a:gd name="T77" fmla="*/ 84 h 172"/>
                <a:gd name="T78" fmla="*/ 60 w 116"/>
                <a:gd name="T79" fmla="*/ 84 h 172"/>
                <a:gd name="T80" fmla="*/ 86 w 116"/>
                <a:gd name="T81" fmla="*/ 56 h 172"/>
                <a:gd name="T82" fmla="*/ 98 w 116"/>
                <a:gd name="T83" fmla="*/ 42 h 172"/>
                <a:gd name="T84" fmla="*/ 110 w 116"/>
                <a:gd name="T85" fmla="*/ 20 h 172"/>
                <a:gd name="T86" fmla="*/ 114 w 116"/>
                <a:gd name="T87" fmla="*/ 8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6" h="172">
                  <a:moveTo>
                    <a:pt x="116" y="0"/>
                  </a:moveTo>
                  <a:lnTo>
                    <a:pt x="112" y="4"/>
                  </a:lnTo>
                  <a:lnTo>
                    <a:pt x="104" y="10"/>
                  </a:lnTo>
                  <a:lnTo>
                    <a:pt x="94" y="20"/>
                  </a:lnTo>
                  <a:lnTo>
                    <a:pt x="84" y="28"/>
                  </a:lnTo>
                  <a:lnTo>
                    <a:pt x="76" y="34"/>
                  </a:lnTo>
                  <a:lnTo>
                    <a:pt x="70" y="38"/>
                  </a:lnTo>
                  <a:lnTo>
                    <a:pt x="66" y="42"/>
                  </a:lnTo>
                  <a:lnTo>
                    <a:pt x="62" y="46"/>
                  </a:lnTo>
                  <a:lnTo>
                    <a:pt x="58" y="48"/>
                  </a:lnTo>
                  <a:lnTo>
                    <a:pt x="54" y="48"/>
                  </a:lnTo>
                  <a:lnTo>
                    <a:pt x="54" y="50"/>
                  </a:lnTo>
                  <a:lnTo>
                    <a:pt x="22" y="46"/>
                  </a:lnTo>
                  <a:lnTo>
                    <a:pt x="18" y="46"/>
                  </a:lnTo>
                  <a:lnTo>
                    <a:pt x="18" y="48"/>
                  </a:lnTo>
                  <a:lnTo>
                    <a:pt x="16" y="52"/>
                  </a:lnTo>
                  <a:lnTo>
                    <a:pt x="16" y="56"/>
                  </a:lnTo>
                  <a:lnTo>
                    <a:pt x="18" y="60"/>
                  </a:lnTo>
                  <a:lnTo>
                    <a:pt x="18" y="62"/>
                  </a:lnTo>
                  <a:lnTo>
                    <a:pt x="18" y="64"/>
                  </a:lnTo>
                  <a:lnTo>
                    <a:pt x="20" y="66"/>
                  </a:lnTo>
                  <a:lnTo>
                    <a:pt x="18" y="70"/>
                  </a:lnTo>
                  <a:lnTo>
                    <a:pt x="14" y="72"/>
                  </a:lnTo>
                  <a:lnTo>
                    <a:pt x="10" y="72"/>
                  </a:lnTo>
                  <a:lnTo>
                    <a:pt x="8" y="72"/>
                  </a:lnTo>
                  <a:lnTo>
                    <a:pt x="4" y="70"/>
                  </a:lnTo>
                  <a:lnTo>
                    <a:pt x="2" y="70"/>
                  </a:lnTo>
                  <a:lnTo>
                    <a:pt x="0" y="70"/>
                  </a:lnTo>
                  <a:lnTo>
                    <a:pt x="0" y="92"/>
                  </a:lnTo>
                  <a:lnTo>
                    <a:pt x="12" y="90"/>
                  </a:lnTo>
                  <a:lnTo>
                    <a:pt x="22" y="98"/>
                  </a:lnTo>
                  <a:lnTo>
                    <a:pt x="16" y="112"/>
                  </a:lnTo>
                  <a:lnTo>
                    <a:pt x="18" y="112"/>
                  </a:lnTo>
                  <a:lnTo>
                    <a:pt x="20" y="114"/>
                  </a:lnTo>
                  <a:lnTo>
                    <a:pt x="22" y="116"/>
                  </a:lnTo>
                  <a:lnTo>
                    <a:pt x="26" y="120"/>
                  </a:lnTo>
                  <a:lnTo>
                    <a:pt x="30" y="122"/>
                  </a:lnTo>
                  <a:lnTo>
                    <a:pt x="34" y="124"/>
                  </a:lnTo>
                  <a:lnTo>
                    <a:pt x="36" y="126"/>
                  </a:lnTo>
                  <a:lnTo>
                    <a:pt x="40" y="128"/>
                  </a:lnTo>
                  <a:lnTo>
                    <a:pt x="42" y="130"/>
                  </a:lnTo>
                  <a:lnTo>
                    <a:pt x="42" y="132"/>
                  </a:lnTo>
                  <a:lnTo>
                    <a:pt x="42" y="134"/>
                  </a:lnTo>
                  <a:lnTo>
                    <a:pt x="42" y="134"/>
                  </a:lnTo>
                  <a:lnTo>
                    <a:pt x="42" y="136"/>
                  </a:lnTo>
                  <a:lnTo>
                    <a:pt x="42" y="140"/>
                  </a:lnTo>
                  <a:lnTo>
                    <a:pt x="42" y="148"/>
                  </a:lnTo>
                  <a:lnTo>
                    <a:pt x="40" y="156"/>
                  </a:lnTo>
                  <a:lnTo>
                    <a:pt x="40" y="160"/>
                  </a:lnTo>
                  <a:lnTo>
                    <a:pt x="42" y="164"/>
                  </a:lnTo>
                  <a:lnTo>
                    <a:pt x="46" y="168"/>
                  </a:lnTo>
                  <a:lnTo>
                    <a:pt x="48" y="170"/>
                  </a:lnTo>
                  <a:lnTo>
                    <a:pt x="52" y="170"/>
                  </a:lnTo>
                  <a:lnTo>
                    <a:pt x="56" y="172"/>
                  </a:lnTo>
                  <a:lnTo>
                    <a:pt x="60" y="172"/>
                  </a:lnTo>
                  <a:lnTo>
                    <a:pt x="64" y="172"/>
                  </a:lnTo>
                  <a:lnTo>
                    <a:pt x="68" y="168"/>
                  </a:lnTo>
                  <a:lnTo>
                    <a:pt x="72" y="166"/>
                  </a:lnTo>
                  <a:lnTo>
                    <a:pt x="74" y="162"/>
                  </a:lnTo>
                  <a:lnTo>
                    <a:pt x="76" y="160"/>
                  </a:lnTo>
                  <a:lnTo>
                    <a:pt x="76" y="160"/>
                  </a:lnTo>
                  <a:lnTo>
                    <a:pt x="78" y="136"/>
                  </a:lnTo>
                  <a:lnTo>
                    <a:pt x="78" y="128"/>
                  </a:lnTo>
                  <a:lnTo>
                    <a:pt x="76" y="120"/>
                  </a:lnTo>
                  <a:lnTo>
                    <a:pt x="74" y="116"/>
                  </a:lnTo>
                  <a:lnTo>
                    <a:pt x="70" y="112"/>
                  </a:lnTo>
                  <a:lnTo>
                    <a:pt x="68" y="108"/>
                  </a:lnTo>
                  <a:lnTo>
                    <a:pt x="66" y="108"/>
                  </a:lnTo>
                  <a:lnTo>
                    <a:pt x="64" y="106"/>
                  </a:lnTo>
                  <a:lnTo>
                    <a:pt x="62" y="106"/>
                  </a:lnTo>
                  <a:lnTo>
                    <a:pt x="58" y="100"/>
                  </a:lnTo>
                  <a:lnTo>
                    <a:pt x="54" y="96"/>
                  </a:lnTo>
                  <a:lnTo>
                    <a:pt x="54" y="92"/>
                  </a:lnTo>
                  <a:lnTo>
                    <a:pt x="54" y="90"/>
                  </a:lnTo>
                  <a:lnTo>
                    <a:pt x="54" y="88"/>
                  </a:lnTo>
                  <a:lnTo>
                    <a:pt x="56" y="86"/>
                  </a:lnTo>
                  <a:lnTo>
                    <a:pt x="58" y="86"/>
                  </a:lnTo>
                  <a:lnTo>
                    <a:pt x="58" y="84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74" y="70"/>
                  </a:lnTo>
                  <a:lnTo>
                    <a:pt x="86" y="56"/>
                  </a:lnTo>
                  <a:lnTo>
                    <a:pt x="94" y="46"/>
                  </a:lnTo>
                  <a:lnTo>
                    <a:pt x="98" y="42"/>
                  </a:lnTo>
                  <a:lnTo>
                    <a:pt x="104" y="32"/>
                  </a:lnTo>
                  <a:lnTo>
                    <a:pt x="110" y="20"/>
                  </a:lnTo>
                  <a:lnTo>
                    <a:pt x="114" y="12"/>
                  </a:lnTo>
                  <a:lnTo>
                    <a:pt x="114" y="8"/>
                  </a:lnTo>
                  <a:lnTo>
                    <a:pt x="116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27" name="Freeform 394">
              <a:extLst>
                <a:ext uri="{FF2B5EF4-FFF2-40B4-BE49-F238E27FC236}">
                  <a16:creationId xmlns:a16="http://schemas.microsoft.com/office/drawing/2014/main" id="{6DC5082B-3A7C-44C0-8750-79BDB5D4BCE6}"/>
                </a:ext>
              </a:extLst>
            </p:cNvPr>
            <p:cNvSpPr/>
            <p:nvPr/>
          </p:nvSpPr>
          <p:spPr bwMode="gray">
            <a:xfrm>
              <a:off x="2853180" y="3288765"/>
              <a:ext cx="777586" cy="321926"/>
            </a:xfrm>
            <a:custGeom>
              <a:avLst/>
              <a:gdLst>
                <a:gd name="T0" fmla="*/ 26 w 420"/>
                <a:gd name="T1" fmla="*/ 20 h 174"/>
                <a:gd name="T2" fmla="*/ 26 w 420"/>
                <a:gd name="T3" fmla="*/ 18 h 174"/>
                <a:gd name="T4" fmla="*/ 30 w 420"/>
                <a:gd name="T5" fmla="*/ 14 h 174"/>
                <a:gd name="T6" fmla="*/ 36 w 420"/>
                <a:gd name="T7" fmla="*/ 10 h 174"/>
                <a:gd name="T8" fmla="*/ 48 w 420"/>
                <a:gd name="T9" fmla="*/ 12 h 174"/>
                <a:gd name="T10" fmla="*/ 58 w 420"/>
                <a:gd name="T11" fmla="*/ 14 h 174"/>
                <a:gd name="T12" fmla="*/ 78 w 420"/>
                <a:gd name="T13" fmla="*/ 18 h 174"/>
                <a:gd name="T14" fmla="*/ 106 w 420"/>
                <a:gd name="T15" fmla="*/ 42 h 174"/>
                <a:gd name="T16" fmla="*/ 108 w 420"/>
                <a:gd name="T17" fmla="*/ 40 h 174"/>
                <a:gd name="T18" fmla="*/ 114 w 420"/>
                <a:gd name="T19" fmla="*/ 36 h 174"/>
                <a:gd name="T20" fmla="*/ 120 w 420"/>
                <a:gd name="T21" fmla="*/ 28 h 174"/>
                <a:gd name="T22" fmla="*/ 122 w 420"/>
                <a:gd name="T23" fmla="*/ 20 h 174"/>
                <a:gd name="T24" fmla="*/ 128 w 420"/>
                <a:gd name="T25" fmla="*/ 18 h 174"/>
                <a:gd name="T26" fmla="*/ 136 w 420"/>
                <a:gd name="T27" fmla="*/ 14 h 174"/>
                <a:gd name="T28" fmla="*/ 154 w 420"/>
                <a:gd name="T29" fmla="*/ 0 h 174"/>
                <a:gd name="T30" fmla="*/ 178 w 420"/>
                <a:gd name="T31" fmla="*/ 4 h 174"/>
                <a:gd name="T32" fmla="*/ 200 w 420"/>
                <a:gd name="T33" fmla="*/ 2 h 174"/>
                <a:gd name="T34" fmla="*/ 234 w 420"/>
                <a:gd name="T35" fmla="*/ 12 h 174"/>
                <a:gd name="T36" fmla="*/ 256 w 420"/>
                <a:gd name="T37" fmla="*/ 24 h 174"/>
                <a:gd name="T38" fmla="*/ 274 w 420"/>
                <a:gd name="T39" fmla="*/ 26 h 174"/>
                <a:gd name="T40" fmla="*/ 304 w 420"/>
                <a:gd name="T41" fmla="*/ 18 h 174"/>
                <a:gd name="T42" fmla="*/ 318 w 420"/>
                <a:gd name="T43" fmla="*/ 10 h 174"/>
                <a:gd name="T44" fmla="*/ 322 w 420"/>
                <a:gd name="T45" fmla="*/ 4 h 174"/>
                <a:gd name="T46" fmla="*/ 322 w 420"/>
                <a:gd name="T47" fmla="*/ 2 h 174"/>
                <a:gd name="T48" fmla="*/ 342 w 420"/>
                <a:gd name="T49" fmla="*/ 6 h 174"/>
                <a:gd name="T50" fmla="*/ 378 w 420"/>
                <a:gd name="T51" fmla="*/ 22 h 174"/>
                <a:gd name="T52" fmla="*/ 372 w 420"/>
                <a:gd name="T53" fmla="*/ 60 h 174"/>
                <a:gd name="T54" fmla="*/ 382 w 420"/>
                <a:gd name="T55" fmla="*/ 60 h 174"/>
                <a:gd name="T56" fmla="*/ 394 w 420"/>
                <a:gd name="T57" fmla="*/ 60 h 174"/>
                <a:gd name="T58" fmla="*/ 404 w 420"/>
                <a:gd name="T59" fmla="*/ 60 h 174"/>
                <a:gd name="T60" fmla="*/ 412 w 420"/>
                <a:gd name="T61" fmla="*/ 64 h 174"/>
                <a:gd name="T62" fmla="*/ 418 w 420"/>
                <a:gd name="T63" fmla="*/ 68 h 174"/>
                <a:gd name="T64" fmla="*/ 420 w 420"/>
                <a:gd name="T65" fmla="*/ 74 h 174"/>
                <a:gd name="T66" fmla="*/ 414 w 420"/>
                <a:gd name="T67" fmla="*/ 78 h 174"/>
                <a:gd name="T68" fmla="*/ 404 w 420"/>
                <a:gd name="T69" fmla="*/ 84 h 174"/>
                <a:gd name="T70" fmla="*/ 390 w 420"/>
                <a:gd name="T71" fmla="*/ 88 h 174"/>
                <a:gd name="T72" fmla="*/ 374 w 420"/>
                <a:gd name="T73" fmla="*/ 92 h 174"/>
                <a:gd name="T74" fmla="*/ 360 w 420"/>
                <a:gd name="T75" fmla="*/ 100 h 174"/>
                <a:gd name="T76" fmla="*/ 360 w 420"/>
                <a:gd name="T77" fmla="*/ 104 h 174"/>
                <a:gd name="T78" fmla="*/ 358 w 420"/>
                <a:gd name="T79" fmla="*/ 112 h 174"/>
                <a:gd name="T80" fmla="*/ 354 w 420"/>
                <a:gd name="T81" fmla="*/ 120 h 174"/>
                <a:gd name="T82" fmla="*/ 344 w 420"/>
                <a:gd name="T83" fmla="*/ 128 h 174"/>
                <a:gd name="T84" fmla="*/ 322 w 420"/>
                <a:gd name="T85" fmla="*/ 136 h 174"/>
                <a:gd name="T86" fmla="*/ 280 w 420"/>
                <a:gd name="T87" fmla="*/ 144 h 174"/>
                <a:gd name="T88" fmla="*/ 246 w 420"/>
                <a:gd name="T89" fmla="*/ 152 h 174"/>
                <a:gd name="T90" fmla="*/ 232 w 420"/>
                <a:gd name="T91" fmla="*/ 158 h 174"/>
                <a:gd name="T92" fmla="*/ 204 w 420"/>
                <a:gd name="T93" fmla="*/ 172 h 174"/>
                <a:gd name="T94" fmla="*/ 176 w 420"/>
                <a:gd name="T95" fmla="*/ 172 h 174"/>
                <a:gd name="T96" fmla="*/ 162 w 420"/>
                <a:gd name="T97" fmla="*/ 162 h 174"/>
                <a:gd name="T98" fmla="*/ 144 w 420"/>
                <a:gd name="T99" fmla="*/ 160 h 174"/>
                <a:gd name="T100" fmla="*/ 116 w 420"/>
                <a:gd name="T101" fmla="*/ 162 h 174"/>
                <a:gd name="T102" fmla="*/ 88 w 420"/>
                <a:gd name="T103" fmla="*/ 160 h 174"/>
                <a:gd name="T104" fmla="*/ 76 w 420"/>
                <a:gd name="T105" fmla="*/ 148 h 174"/>
                <a:gd name="T106" fmla="*/ 76 w 420"/>
                <a:gd name="T107" fmla="*/ 134 h 174"/>
                <a:gd name="T108" fmla="*/ 66 w 420"/>
                <a:gd name="T109" fmla="*/ 108 h 174"/>
                <a:gd name="T110" fmla="*/ 44 w 420"/>
                <a:gd name="T111" fmla="*/ 94 h 174"/>
                <a:gd name="T112" fmla="*/ 16 w 420"/>
                <a:gd name="T113" fmla="*/ 78 h 174"/>
                <a:gd name="T114" fmla="*/ 0 w 420"/>
                <a:gd name="T115" fmla="*/ 5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20" h="174">
                  <a:moveTo>
                    <a:pt x="4" y="32"/>
                  </a:moveTo>
                  <a:lnTo>
                    <a:pt x="26" y="20"/>
                  </a:lnTo>
                  <a:lnTo>
                    <a:pt x="26" y="20"/>
                  </a:lnTo>
                  <a:lnTo>
                    <a:pt x="26" y="18"/>
                  </a:lnTo>
                  <a:lnTo>
                    <a:pt x="28" y="16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6" y="10"/>
                  </a:lnTo>
                  <a:lnTo>
                    <a:pt x="40" y="10"/>
                  </a:lnTo>
                  <a:lnTo>
                    <a:pt x="48" y="12"/>
                  </a:lnTo>
                  <a:lnTo>
                    <a:pt x="56" y="14"/>
                  </a:lnTo>
                  <a:lnTo>
                    <a:pt x="58" y="14"/>
                  </a:lnTo>
                  <a:lnTo>
                    <a:pt x="68" y="14"/>
                  </a:lnTo>
                  <a:lnTo>
                    <a:pt x="78" y="18"/>
                  </a:lnTo>
                  <a:lnTo>
                    <a:pt x="88" y="24"/>
                  </a:lnTo>
                  <a:lnTo>
                    <a:pt x="106" y="42"/>
                  </a:lnTo>
                  <a:lnTo>
                    <a:pt x="106" y="42"/>
                  </a:lnTo>
                  <a:lnTo>
                    <a:pt x="108" y="40"/>
                  </a:lnTo>
                  <a:lnTo>
                    <a:pt x="112" y="40"/>
                  </a:lnTo>
                  <a:lnTo>
                    <a:pt x="114" y="36"/>
                  </a:lnTo>
                  <a:lnTo>
                    <a:pt x="118" y="34"/>
                  </a:lnTo>
                  <a:lnTo>
                    <a:pt x="120" y="28"/>
                  </a:lnTo>
                  <a:lnTo>
                    <a:pt x="120" y="22"/>
                  </a:lnTo>
                  <a:lnTo>
                    <a:pt x="122" y="20"/>
                  </a:lnTo>
                  <a:lnTo>
                    <a:pt x="126" y="18"/>
                  </a:lnTo>
                  <a:lnTo>
                    <a:pt x="128" y="18"/>
                  </a:lnTo>
                  <a:lnTo>
                    <a:pt x="132" y="18"/>
                  </a:lnTo>
                  <a:lnTo>
                    <a:pt x="136" y="14"/>
                  </a:lnTo>
                  <a:lnTo>
                    <a:pt x="144" y="6"/>
                  </a:lnTo>
                  <a:lnTo>
                    <a:pt x="154" y="0"/>
                  </a:lnTo>
                  <a:lnTo>
                    <a:pt x="166" y="0"/>
                  </a:lnTo>
                  <a:lnTo>
                    <a:pt x="178" y="4"/>
                  </a:lnTo>
                  <a:lnTo>
                    <a:pt x="190" y="4"/>
                  </a:lnTo>
                  <a:lnTo>
                    <a:pt x="200" y="2"/>
                  </a:lnTo>
                  <a:lnTo>
                    <a:pt x="216" y="4"/>
                  </a:lnTo>
                  <a:lnTo>
                    <a:pt x="234" y="12"/>
                  </a:lnTo>
                  <a:lnTo>
                    <a:pt x="254" y="24"/>
                  </a:lnTo>
                  <a:lnTo>
                    <a:pt x="256" y="24"/>
                  </a:lnTo>
                  <a:lnTo>
                    <a:pt x="262" y="26"/>
                  </a:lnTo>
                  <a:lnTo>
                    <a:pt x="274" y="26"/>
                  </a:lnTo>
                  <a:lnTo>
                    <a:pt x="292" y="22"/>
                  </a:lnTo>
                  <a:lnTo>
                    <a:pt x="304" y="18"/>
                  </a:lnTo>
                  <a:lnTo>
                    <a:pt x="312" y="14"/>
                  </a:lnTo>
                  <a:lnTo>
                    <a:pt x="318" y="10"/>
                  </a:lnTo>
                  <a:lnTo>
                    <a:pt x="320" y="6"/>
                  </a:lnTo>
                  <a:lnTo>
                    <a:pt x="322" y="4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30" y="2"/>
                  </a:lnTo>
                  <a:lnTo>
                    <a:pt x="342" y="6"/>
                  </a:lnTo>
                  <a:lnTo>
                    <a:pt x="356" y="14"/>
                  </a:lnTo>
                  <a:lnTo>
                    <a:pt x="378" y="22"/>
                  </a:lnTo>
                  <a:lnTo>
                    <a:pt x="372" y="60"/>
                  </a:lnTo>
                  <a:lnTo>
                    <a:pt x="372" y="60"/>
                  </a:lnTo>
                  <a:lnTo>
                    <a:pt x="376" y="60"/>
                  </a:lnTo>
                  <a:lnTo>
                    <a:pt x="382" y="60"/>
                  </a:lnTo>
                  <a:lnTo>
                    <a:pt x="388" y="60"/>
                  </a:lnTo>
                  <a:lnTo>
                    <a:pt x="394" y="60"/>
                  </a:lnTo>
                  <a:lnTo>
                    <a:pt x="398" y="60"/>
                  </a:lnTo>
                  <a:lnTo>
                    <a:pt x="404" y="60"/>
                  </a:lnTo>
                  <a:lnTo>
                    <a:pt x="408" y="62"/>
                  </a:lnTo>
                  <a:lnTo>
                    <a:pt x="412" y="64"/>
                  </a:lnTo>
                  <a:lnTo>
                    <a:pt x="416" y="66"/>
                  </a:lnTo>
                  <a:lnTo>
                    <a:pt x="418" y="68"/>
                  </a:lnTo>
                  <a:lnTo>
                    <a:pt x="420" y="72"/>
                  </a:lnTo>
                  <a:lnTo>
                    <a:pt x="420" y="74"/>
                  </a:lnTo>
                  <a:lnTo>
                    <a:pt x="420" y="76"/>
                  </a:lnTo>
                  <a:lnTo>
                    <a:pt x="414" y="78"/>
                  </a:lnTo>
                  <a:lnTo>
                    <a:pt x="410" y="82"/>
                  </a:lnTo>
                  <a:lnTo>
                    <a:pt x="404" y="84"/>
                  </a:lnTo>
                  <a:lnTo>
                    <a:pt x="398" y="86"/>
                  </a:lnTo>
                  <a:lnTo>
                    <a:pt x="390" y="88"/>
                  </a:lnTo>
                  <a:lnTo>
                    <a:pt x="382" y="88"/>
                  </a:lnTo>
                  <a:lnTo>
                    <a:pt x="374" y="92"/>
                  </a:lnTo>
                  <a:lnTo>
                    <a:pt x="366" y="96"/>
                  </a:lnTo>
                  <a:lnTo>
                    <a:pt x="360" y="100"/>
                  </a:lnTo>
                  <a:lnTo>
                    <a:pt x="360" y="100"/>
                  </a:lnTo>
                  <a:lnTo>
                    <a:pt x="360" y="104"/>
                  </a:lnTo>
                  <a:lnTo>
                    <a:pt x="360" y="106"/>
                  </a:lnTo>
                  <a:lnTo>
                    <a:pt x="358" y="112"/>
                  </a:lnTo>
                  <a:lnTo>
                    <a:pt x="358" y="116"/>
                  </a:lnTo>
                  <a:lnTo>
                    <a:pt x="354" y="120"/>
                  </a:lnTo>
                  <a:lnTo>
                    <a:pt x="350" y="126"/>
                  </a:lnTo>
                  <a:lnTo>
                    <a:pt x="344" y="128"/>
                  </a:lnTo>
                  <a:lnTo>
                    <a:pt x="338" y="132"/>
                  </a:lnTo>
                  <a:lnTo>
                    <a:pt x="322" y="136"/>
                  </a:lnTo>
                  <a:lnTo>
                    <a:pt x="302" y="140"/>
                  </a:lnTo>
                  <a:lnTo>
                    <a:pt x="280" y="144"/>
                  </a:lnTo>
                  <a:lnTo>
                    <a:pt x="262" y="148"/>
                  </a:lnTo>
                  <a:lnTo>
                    <a:pt x="246" y="152"/>
                  </a:lnTo>
                  <a:lnTo>
                    <a:pt x="238" y="154"/>
                  </a:lnTo>
                  <a:lnTo>
                    <a:pt x="232" y="158"/>
                  </a:lnTo>
                  <a:lnTo>
                    <a:pt x="218" y="166"/>
                  </a:lnTo>
                  <a:lnTo>
                    <a:pt x="204" y="172"/>
                  </a:lnTo>
                  <a:lnTo>
                    <a:pt x="186" y="174"/>
                  </a:lnTo>
                  <a:lnTo>
                    <a:pt x="176" y="172"/>
                  </a:lnTo>
                  <a:lnTo>
                    <a:pt x="170" y="166"/>
                  </a:lnTo>
                  <a:lnTo>
                    <a:pt x="162" y="162"/>
                  </a:lnTo>
                  <a:lnTo>
                    <a:pt x="156" y="160"/>
                  </a:lnTo>
                  <a:lnTo>
                    <a:pt x="144" y="160"/>
                  </a:lnTo>
                  <a:lnTo>
                    <a:pt x="132" y="162"/>
                  </a:lnTo>
                  <a:lnTo>
                    <a:pt x="116" y="162"/>
                  </a:lnTo>
                  <a:lnTo>
                    <a:pt x="102" y="162"/>
                  </a:lnTo>
                  <a:lnTo>
                    <a:pt x="88" y="160"/>
                  </a:lnTo>
                  <a:lnTo>
                    <a:pt x="80" y="156"/>
                  </a:lnTo>
                  <a:lnTo>
                    <a:pt x="76" y="148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2" y="120"/>
                  </a:lnTo>
                  <a:lnTo>
                    <a:pt x="66" y="108"/>
                  </a:lnTo>
                  <a:lnTo>
                    <a:pt x="56" y="100"/>
                  </a:lnTo>
                  <a:lnTo>
                    <a:pt x="44" y="94"/>
                  </a:lnTo>
                  <a:lnTo>
                    <a:pt x="30" y="88"/>
                  </a:lnTo>
                  <a:lnTo>
                    <a:pt x="16" y="78"/>
                  </a:lnTo>
                  <a:lnTo>
                    <a:pt x="6" y="66"/>
                  </a:lnTo>
                  <a:lnTo>
                    <a:pt x="0" y="50"/>
                  </a:lnTo>
                  <a:lnTo>
                    <a:pt x="4" y="3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28" name="Freeform 395">
              <a:extLst>
                <a:ext uri="{FF2B5EF4-FFF2-40B4-BE49-F238E27FC236}">
                  <a16:creationId xmlns:a16="http://schemas.microsoft.com/office/drawing/2014/main" id="{B60576A0-B0B4-427C-819F-487A3FA42E32}"/>
                </a:ext>
              </a:extLst>
            </p:cNvPr>
            <p:cNvSpPr/>
            <p:nvPr/>
          </p:nvSpPr>
          <p:spPr bwMode="gray">
            <a:xfrm>
              <a:off x="2497712" y="3188857"/>
              <a:ext cx="1462603" cy="1061986"/>
            </a:xfrm>
            <a:custGeom>
              <a:avLst/>
              <a:gdLst>
                <a:gd name="T0" fmla="*/ 258 w 790"/>
                <a:gd name="T1" fmla="*/ 162 h 574"/>
                <a:gd name="T2" fmla="*/ 310 w 790"/>
                <a:gd name="T3" fmla="*/ 218 h 574"/>
                <a:gd name="T4" fmla="*/ 396 w 790"/>
                <a:gd name="T5" fmla="*/ 226 h 574"/>
                <a:gd name="T6" fmla="*/ 514 w 790"/>
                <a:gd name="T7" fmla="*/ 190 h 574"/>
                <a:gd name="T8" fmla="*/ 584 w 790"/>
                <a:gd name="T9" fmla="*/ 142 h 574"/>
                <a:gd name="T10" fmla="*/ 606 w 790"/>
                <a:gd name="T11" fmla="*/ 118 h 574"/>
                <a:gd name="T12" fmla="*/ 588 w 790"/>
                <a:gd name="T13" fmla="*/ 56 h 574"/>
                <a:gd name="T14" fmla="*/ 658 w 790"/>
                <a:gd name="T15" fmla="*/ 8 h 574"/>
                <a:gd name="T16" fmla="*/ 678 w 790"/>
                <a:gd name="T17" fmla="*/ 52 h 574"/>
                <a:gd name="T18" fmla="*/ 712 w 790"/>
                <a:gd name="T19" fmla="*/ 90 h 574"/>
                <a:gd name="T20" fmla="*/ 734 w 790"/>
                <a:gd name="T21" fmla="*/ 108 h 574"/>
                <a:gd name="T22" fmla="*/ 762 w 790"/>
                <a:gd name="T23" fmla="*/ 104 h 574"/>
                <a:gd name="T24" fmla="*/ 790 w 790"/>
                <a:gd name="T25" fmla="*/ 78 h 574"/>
                <a:gd name="T26" fmla="*/ 778 w 790"/>
                <a:gd name="T27" fmla="*/ 120 h 574"/>
                <a:gd name="T28" fmla="*/ 698 w 790"/>
                <a:gd name="T29" fmla="*/ 208 h 574"/>
                <a:gd name="T30" fmla="*/ 660 w 790"/>
                <a:gd name="T31" fmla="*/ 216 h 574"/>
                <a:gd name="T32" fmla="*/ 644 w 790"/>
                <a:gd name="T33" fmla="*/ 224 h 574"/>
                <a:gd name="T34" fmla="*/ 636 w 790"/>
                <a:gd name="T35" fmla="*/ 242 h 574"/>
                <a:gd name="T36" fmla="*/ 618 w 790"/>
                <a:gd name="T37" fmla="*/ 270 h 574"/>
                <a:gd name="T38" fmla="*/ 600 w 790"/>
                <a:gd name="T39" fmla="*/ 268 h 574"/>
                <a:gd name="T40" fmla="*/ 596 w 790"/>
                <a:gd name="T41" fmla="*/ 254 h 574"/>
                <a:gd name="T42" fmla="*/ 556 w 790"/>
                <a:gd name="T43" fmla="*/ 264 h 574"/>
                <a:gd name="T44" fmla="*/ 560 w 790"/>
                <a:gd name="T45" fmla="*/ 282 h 574"/>
                <a:gd name="T46" fmla="*/ 590 w 790"/>
                <a:gd name="T47" fmla="*/ 294 h 574"/>
                <a:gd name="T48" fmla="*/ 624 w 790"/>
                <a:gd name="T49" fmla="*/ 298 h 574"/>
                <a:gd name="T50" fmla="*/ 592 w 790"/>
                <a:gd name="T51" fmla="*/ 316 h 574"/>
                <a:gd name="T52" fmla="*/ 582 w 790"/>
                <a:gd name="T53" fmla="*/ 336 h 574"/>
                <a:gd name="T54" fmla="*/ 608 w 790"/>
                <a:gd name="T55" fmla="*/ 390 h 574"/>
                <a:gd name="T56" fmla="*/ 614 w 790"/>
                <a:gd name="T57" fmla="*/ 422 h 574"/>
                <a:gd name="T58" fmla="*/ 560 w 790"/>
                <a:gd name="T59" fmla="*/ 502 h 574"/>
                <a:gd name="T60" fmla="*/ 482 w 790"/>
                <a:gd name="T61" fmla="*/ 534 h 574"/>
                <a:gd name="T62" fmla="*/ 468 w 790"/>
                <a:gd name="T63" fmla="*/ 546 h 574"/>
                <a:gd name="T64" fmla="*/ 454 w 790"/>
                <a:gd name="T65" fmla="*/ 574 h 574"/>
                <a:gd name="T66" fmla="*/ 460 w 790"/>
                <a:gd name="T67" fmla="*/ 548 h 574"/>
                <a:gd name="T68" fmla="*/ 442 w 790"/>
                <a:gd name="T69" fmla="*/ 532 h 574"/>
                <a:gd name="T70" fmla="*/ 408 w 790"/>
                <a:gd name="T71" fmla="*/ 516 h 574"/>
                <a:gd name="T72" fmla="*/ 372 w 790"/>
                <a:gd name="T73" fmla="*/ 514 h 574"/>
                <a:gd name="T74" fmla="*/ 358 w 790"/>
                <a:gd name="T75" fmla="*/ 524 h 574"/>
                <a:gd name="T76" fmla="*/ 356 w 790"/>
                <a:gd name="T77" fmla="*/ 542 h 574"/>
                <a:gd name="T78" fmla="*/ 338 w 790"/>
                <a:gd name="T79" fmla="*/ 548 h 574"/>
                <a:gd name="T80" fmla="*/ 334 w 790"/>
                <a:gd name="T81" fmla="*/ 534 h 574"/>
                <a:gd name="T82" fmla="*/ 308 w 790"/>
                <a:gd name="T83" fmla="*/ 520 h 574"/>
                <a:gd name="T84" fmla="*/ 304 w 790"/>
                <a:gd name="T85" fmla="*/ 452 h 574"/>
                <a:gd name="T86" fmla="*/ 232 w 790"/>
                <a:gd name="T87" fmla="*/ 440 h 574"/>
                <a:gd name="T88" fmla="*/ 186 w 790"/>
                <a:gd name="T89" fmla="*/ 454 h 574"/>
                <a:gd name="T90" fmla="*/ 180 w 790"/>
                <a:gd name="T91" fmla="*/ 450 h 574"/>
                <a:gd name="T92" fmla="*/ 92 w 790"/>
                <a:gd name="T93" fmla="*/ 380 h 574"/>
                <a:gd name="T94" fmla="*/ 90 w 790"/>
                <a:gd name="T95" fmla="*/ 346 h 574"/>
                <a:gd name="T96" fmla="*/ 60 w 790"/>
                <a:gd name="T97" fmla="*/ 330 h 574"/>
                <a:gd name="T98" fmla="*/ 22 w 790"/>
                <a:gd name="T99" fmla="*/ 308 h 574"/>
                <a:gd name="T100" fmla="*/ 10 w 790"/>
                <a:gd name="T101" fmla="*/ 282 h 574"/>
                <a:gd name="T102" fmla="*/ 0 w 790"/>
                <a:gd name="T103" fmla="*/ 266 h 574"/>
                <a:gd name="T104" fmla="*/ 40 w 790"/>
                <a:gd name="T105" fmla="*/ 246 h 574"/>
                <a:gd name="T106" fmla="*/ 60 w 790"/>
                <a:gd name="T107" fmla="*/ 240 h 574"/>
                <a:gd name="T108" fmla="*/ 84 w 790"/>
                <a:gd name="T109" fmla="*/ 212 h 574"/>
                <a:gd name="T110" fmla="*/ 74 w 790"/>
                <a:gd name="T111" fmla="*/ 188 h 574"/>
                <a:gd name="T112" fmla="*/ 90 w 790"/>
                <a:gd name="T113" fmla="*/ 176 h 574"/>
                <a:gd name="T114" fmla="*/ 110 w 790"/>
                <a:gd name="T115" fmla="*/ 164 h 574"/>
                <a:gd name="T116" fmla="*/ 134 w 790"/>
                <a:gd name="T117" fmla="*/ 130 h 574"/>
                <a:gd name="T118" fmla="*/ 164 w 790"/>
                <a:gd name="T119" fmla="*/ 102 h 574"/>
                <a:gd name="T120" fmla="*/ 180 w 790"/>
                <a:gd name="T121" fmla="*/ 86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90" h="574">
                  <a:moveTo>
                    <a:pt x="194" y="86"/>
                  </a:moveTo>
                  <a:lnTo>
                    <a:pt x="192" y="104"/>
                  </a:lnTo>
                  <a:lnTo>
                    <a:pt x="198" y="120"/>
                  </a:lnTo>
                  <a:lnTo>
                    <a:pt x="208" y="132"/>
                  </a:lnTo>
                  <a:lnTo>
                    <a:pt x="222" y="142"/>
                  </a:lnTo>
                  <a:lnTo>
                    <a:pt x="236" y="148"/>
                  </a:lnTo>
                  <a:lnTo>
                    <a:pt x="248" y="154"/>
                  </a:lnTo>
                  <a:lnTo>
                    <a:pt x="258" y="162"/>
                  </a:lnTo>
                  <a:lnTo>
                    <a:pt x="264" y="174"/>
                  </a:lnTo>
                  <a:lnTo>
                    <a:pt x="268" y="188"/>
                  </a:lnTo>
                  <a:lnTo>
                    <a:pt x="270" y="198"/>
                  </a:lnTo>
                  <a:lnTo>
                    <a:pt x="270" y="202"/>
                  </a:lnTo>
                  <a:lnTo>
                    <a:pt x="272" y="210"/>
                  </a:lnTo>
                  <a:lnTo>
                    <a:pt x="280" y="214"/>
                  </a:lnTo>
                  <a:lnTo>
                    <a:pt x="294" y="216"/>
                  </a:lnTo>
                  <a:lnTo>
                    <a:pt x="310" y="218"/>
                  </a:lnTo>
                  <a:lnTo>
                    <a:pt x="324" y="216"/>
                  </a:lnTo>
                  <a:lnTo>
                    <a:pt x="338" y="214"/>
                  </a:lnTo>
                  <a:lnTo>
                    <a:pt x="348" y="214"/>
                  </a:lnTo>
                  <a:lnTo>
                    <a:pt x="356" y="216"/>
                  </a:lnTo>
                  <a:lnTo>
                    <a:pt x="362" y="222"/>
                  </a:lnTo>
                  <a:lnTo>
                    <a:pt x="368" y="226"/>
                  </a:lnTo>
                  <a:lnTo>
                    <a:pt x="380" y="228"/>
                  </a:lnTo>
                  <a:lnTo>
                    <a:pt x="396" y="226"/>
                  </a:lnTo>
                  <a:lnTo>
                    <a:pt x="412" y="220"/>
                  </a:lnTo>
                  <a:lnTo>
                    <a:pt x="424" y="212"/>
                  </a:lnTo>
                  <a:lnTo>
                    <a:pt x="432" y="208"/>
                  </a:lnTo>
                  <a:lnTo>
                    <a:pt x="440" y="206"/>
                  </a:lnTo>
                  <a:lnTo>
                    <a:pt x="454" y="202"/>
                  </a:lnTo>
                  <a:lnTo>
                    <a:pt x="474" y="198"/>
                  </a:lnTo>
                  <a:lnTo>
                    <a:pt x="494" y="194"/>
                  </a:lnTo>
                  <a:lnTo>
                    <a:pt x="514" y="190"/>
                  </a:lnTo>
                  <a:lnTo>
                    <a:pt x="530" y="186"/>
                  </a:lnTo>
                  <a:lnTo>
                    <a:pt x="542" y="180"/>
                  </a:lnTo>
                  <a:lnTo>
                    <a:pt x="548" y="172"/>
                  </a:lnTo>
                  <a:lnTo>
                    <a:pt x="552" y="164"/>
                  </a:lnTo>
                  <a:lnTo>
                    <a:pt x="552" y="156"/>
                  </a:lnTo>
                  <a:lnTo>
                    <a:pt x="552" y="154"/>
                  </a:lnTo>
                  <a:lnTo>
                    <a:pt x="568" y="146"/>
                  </a:lnTo>
                  <a:lnTo>
                    <a:pt x="584" y="142"/>
                  </a:lnTo>
                  <a:lnTo>
                    <a:pt x="590" y="142"/>
                  </a:lnTo>
                  <a:lnTo>
                    <a:pt x="596" y="140"/>
                  </a:lnTo>
                  <a:lnTo>
                    <a:pt x="604" y="138"/>
                  </a:lnTo>
                  <a:lnTo>
                    <a:pt x="608" y="134"/>
                  </a:lnTo>
                  <a:lnTo>
                    <a:pt x="612" y="130"/>
                  </a:lnTo>
                  <a:lnTo>
                    <a:pt x="612" y="126"/>
                  </a:lnTo>
                  <a:lnTo>
                    <a:pt x="610" y="122"/>
                  </a:lnTo>
                  <a:lnTo>
                    <a:pt x="606" y="118"/>
                  </a:lnTo>
                  <a:lnTo>
                    <a:pt x="600" y="116"/>
                  </a:lnTo>
                  <a:lnTo>
                    <a:pt x="596" y="114"/>
                  </a:lnTo>
                  <a:lnTo>
                    <a:pt x="592" y="114"/>
                  </a:lnTo>
                  <a:lnTo>
                    <a:pt x="590" y="114"/>
                  </a:lnTo>
                  <a:lnTo>
                    <a:pt x="562" y="114"/>
                  </a:lnTo>
                  <a:lnTo>
                    <a:pt x="570" y="76"/>
                  </a:lnTo>
                  <a:lnTo>
                    <a:pt x="588" y="60"/>
                  </a:lnTo>
                  <a:lnTo>
                    <a:pt x="588" y="56"/>
                  </a:lnTo>
                  <a:lnTo>
                    <a:pt x="588" y="46"/>
                  </a:lnTo>
                  <a:lnTo>
                    <a:pt x="590" y="34"/>
                  </a:lnTo>
                  <a:lnTo>
                    <a:pt x="594" y="20"/>
                  </a:lnTo>
                  <a:lnTo>
                    <a:pt x="602" y="8"/>
                  </a:lnTo>
                  <a:lnTo>
                    <a:pt x="614" y="2"/>
                  </a:lnTo>
                  <a:lnTo>
                    <a:pt x="634" y="0"/>
                  </a:lnTo>
                  <a:lnTo>
                    <a:pt x="648" y="2"/>
                  </a:lnTo>
                  <a:lnTo>
                    <a:pt x="658" y="8"/>
                  </a:lnTo>
                  <a:lnTo>
                    <a:pt x="664" y="20"/>
                  </a:lnTo>
                  <a:lnTo>
                    <a:pt x="666" y="22"/>
                  </a:lnTo>
                  <a:lnTo>
                    <a:pt x="666" y="24"/>
                  </a:lnTo>
                  <a:lnTo>
                    <a:pt x="668" y="30"/>
                  </a:lnTo>
                  <a:lnTo>
                    <a:pt x="672" y="36"/>
                  </a:lnTo>
                  <a:lnTo>
                    <a:pt x="674" y="42"/>
                  </a:lnTo>
                  <a:lnTo>
                    <a:pt x="676" y="50"/>
                  </a:lnTo>
                  <a:lnTo>
                    <a:pt x="678" y="52"/>
                  </a:lnTo>
                  <a:lnTo>
                    <a:pt x="686" y="60"/>
                  </a:lnTo>
                  <a:lnTo>
                    <a:pt x="694" y="70"/>
                  </a:lnTo>
                  <a:lnTo>
                    <a:pt x="700" y="80"/>
                  </a:lnTo>
                  <a:lnTo>
                    <a:pt x="702" y="92"/>
                  </a:lnTo>
                  <a:lnTo>
                    <a:pt x="704" y="92"/>
                  </a:lnTo>
                  <a:lnTo>
                    <a:pt x="706" y="92"/>
                  </a:lnTo>
                  <a:lnTo>
                    <a:pt x="708" y="90"/>
                  </a:lnTo>
                  <a:lnTo>
                    <a:pt x="712" y="90"/>
                  </a:lnTo>
                  <a:lnTo>
                    <a:pt x="716" y="90"/>
                  </a:lnTo>
                  <a:lnTo>
                    <a:pt x="722" y="92"/>
                  </a:lnTo>
                  <a:lnTo>
                    <a:pt x="726" y="94"/>
                  </a:lnTo>
                  <a:lnTo>
                    <a:pt x="730" y="98"/>
                  </a:lnTo>
                  <a:lnTo>
                    <a:pt x="732" y="104"/>
                  </a:lnTo>
                  <a:lnTo>
                    <a:pt x="732" y="104"/>
                  </a:lnTo>
                  <a:lnTo>
                    <a:pt x="734" y="106"/>
                  </a:lnTo>
                  <a:lnTo>
                    <a:pt x="734" y="108"/>
                  </a:lnTo>
                  <a:lnTo>
                    <a:pt x="736" y="112"/>
                  </a:lnTo>
                  <a:lnTo>
                    <a:pt x="738" y="114"/>
                  </a:lnTo>
                  <a:lnTo>
                    <a:pt x="742" y="114"/>
                  </a:lnTo>
                  <a:lnTo>
                    <a:pt x="746" y="114"/>
                  </a:lnTo>
                  <a:lnTo>
                    <a:pt x="752" y="112"/>
                  </a:lnTo>
                  <a:lnTo>
                    <a:pt x="758" y="108"/>
                  </a:lnTo>
                  <a:lnTo>
                    <a:pt x="760" y="108"/>
                  </a:lnTo>
                  <a:lnTo>
                    <a:pt x="762" y="104"/>
                  </a:lnTo>
                  <a:lnTo>
                    <a:pt x="764" y="100"/>
                  </a:lnTo>
                  <a:lnTo>
                    <a:pt x="768" y="94"/>
                  </a:lnTo>
                  <a:lnTo>
                    <a:pt x="774" y="90"/>
                  </a:lnTo>
                  <a:lnTo>
                    <a:pt x="778" y="84"/>
                  </a:lnTo>
                  <a:lnTo>
                    <a:pt x="784" y="80"/>
                  </a:lnTo>
                  <a:lnTo>
                    <a:pt x="790" y="78"/>
                  </a:lnTo>
                  <a:lnTo>
                    <a:pt x="790" y="78"/>
                  </a:lnTo>
                  <a:lnTo>
                    <a:pt x="790" y="78"/>
                  </a:lnTo>
                  <a:lnTo>
                    <a:pt x="790" y="80"/>
                  </a:lnTo>
                  <a:lnTo>
                    <a:pt x="790" y="82"/>
                  </a:lnTo>
                  <a:lnTo>
                    <a:pt x="790" y="86"/>
                  </a:lnTo>
                  <a:lnTo>
                    <a:pt x="790" y="90"/>
                  </a:lnTo>
                  <a:lnTo>
                    <a:pt x="788" y="96"/>
                  </a:lnTo>
                  <a:lnTo>
                    <a:pt x="786" y="104"/>
                  </a:lnTo>
                  <a:lnTo>
                    <a:pt x="784" y="108"/>
                  </a:lnTo>
                  <a:lnTo>
                    <a:pt x="778" y="120"/>
                  </a:lnTo>
                  <a:lnTo>
                    <a:pt x="772" y="132"/>
                  </a:lnTo>
                  <a:lnTo>
                    <a:pt x="762" y="144"/>
                  </a:lnTo>
                  <a:lnTo>
                    <a:pt x="752" y="156"/>
                  </a:lnTo>
                  <a:lnTo>
                    <a:pt x="744" y="164"/>
                  </a:lnTo>
                  <a:lnTo>
                    <a:pt x="740" y="174"/>
                  </a:lnTo>
                  <a:lnTo>
                    <a:pt x="720" y="190"/>
                  </a:lnTo>
                  <a:lnTo>
                    <a:pt x="698" y="208"/>
                  </a:lnTo>
                  <a:lnTo>
                    <a:pt x="698" y="208"/>
                  </a:lnTo>
                  <a:lnTo>
                    <a:pt x="696" y="210"/>
                  </a:lnTo>
                  <a:lnTo>
                    <a:pt x="694" y="212"/>
                  </a:lnTo>
                  <a:lnTo>
                    <a:pt x="690" y="214"/>
                  </a:lnTo>
                  <a:lnTo>
                    <a:pt x="686" y="216"/>
                  </a:lnTo>
                  <a:lnTo>
                    <a:pt x="680" y="218"/>
                  </a:lnTo>
                  <a:lnTo>
                    <a:pt x="672" y="218"/>
                  </a:lnTo>
                  <a:lnTo>
                    <a:pt x="666" y="218"/>
                  </a:lnTo>
                  <a:lnTo>
                    <a:pt x="660" y="216"/>
                  </a:lnTo>
                  <a:lnTo>
                    <a:pt x="656" y="216"/>
                  </a:lnTo>
                  <a:lnTo>
                    <a:pt x="654" y="216"/>
                  </a:lnTo>
                  <a:lnTo>
                    <a:pt x="652" y="216"/>
                  </a:lnTo>
                  <a:lnTo>
                    <a:pt x="652" y="216"/>
                  </a:lnTo>
                  <a:lnTo>
                    <a:pt x="648" y="216"/>
                  </a:lnTo>
                  <a:lnTo>
                    <a:pt x="646" y="218"/>
                  </a:lnTo>
                  <a:lnTo>
                    <a:pt x="644" y="220"/>
                  </a:lnTo>
                  <a:lnTo>
                    <a:pt x="644" y="224"/>
                  </a:lnTo>
                  <a:lnTo>
                    <a:pt x="646" y="228"/>
                  </a:lnTo>
                  <a:lnTo>
                    <a:pt x="646" y="232"/>
                  </a:lnTo>
                  <a:lnTo>
                    <a:pt x="646" y="236"/>
                  </a:lnTo>
                  <a:lnTo>
                    <a:pt x="646" y="238"/>
                  </a:lnTo>
                  <a:lnTo>
                    <a:pt x="644" y="240"/>
                  </a:lnTo>
                  <a:lnTo>
                    <a:pt x="642" y="242"/>
                  </a:lnTo>
                  <a:lnTo>
                    <a:pt x="638" y="242"/>
                  </a:lnTo>
                  <a:lnTo>
                    <a:pt x="636" y="242"/>
                  </a:lnTo>
                  <a:lnTo>
                    <a:pt x="632" y="240"/>
                  </a:lnTo>
                  <a:lnTo>
                    <a:pt x="630" y="240"/>
                  </a:lnTo>
                  <a:lnTo>
                    <a:pt x="628" y="240"/>
                  </a:lnTo>
                  <a:lnTo>
                    <a:pt x="628" y="262"/>
                  </a:lnTo>
                  <a:lnTo>
                    <a:pt x="628" y="262"/>
                  </a:lnTo>
                  <a:lnTo>
                    <a:pt x="626" y="264"/>
                  </a:lnTo>
                  <a:lnTo>
                    <a:pt x="622" y="268"/>
                  </a:lnTo>
                  <a:lnTo>
                    <a:pt x="618" y="270"/>
                  </a:lnTo>
                  <a:lnTo>
                    <a:pt x="612" y="274"/>
                  </a:lnTo>
                  <a:lnTo>
                    <a:pt x="608" y="276"/>
                  </a:lnTo>
                  <a:lnTo>
                    <a:pt x="606" y="276"/>
                  </a:lnTo>
                  <a:lnTo>
                    <a:pt x="604" y="276"/>
                  </a:lnTo>
                  <a:lnTo>
                    <a:pt x="602" y="274"/>
                  </a:lnTo>
                  <a:lnTo>
                    <a:pt x="600" y="274"/>
                  </a:lnTo>
                  <a:lnTo>
                    <a:pt x="600" y="272"/>
                  </a:lnTo>
                  <a:lnTo>
                    <a:pt x="600" y="268"/>
                  </a:lnTo>
                  <a:lnTo>
                    <a:pt x="602" y="264"/>
                  </a:lnTo>
                  <a:lnTo>
                    <a:pt x="606" y="262"/>
                  </a:lnTo>
                  <a:lnTo>
                    <a:pt x="608" y="258"/>
                  </a:lnTo>
                  <a:lnTo>
                    <a:pt x="608" y="256"/>
                  </a:lnTo>
                  <a:lnTo>
                    <a:pt x="608" y="254"/>
                  </a:lnTo>
                  <a:lnTo>
                    <a:pt x="604" y="252"/>
                  </a:lnTo>
                  <a:lnTo>
                    <a:pt x="600" y="252"/>
                  </a:lnTo>
                  <a:lnTo>
                    <a:pt x="596" y="254"/>
                  </a:lnTo>
                  <a:lnTo>
                    <a:pt x="592" y="256"/>
                  </a:lnTo>
                  <a:lnTo>
                    <a:pt x="586" y="260"/>
                  </a:lnTo>
                  <a:lnTo>
                    <a:pt x="582" y="264"/>
                  </a:lnTo>
                  <a:lnTo>
                    <a:pt x="574" y="266"/>
                  </a:lnTo>
                  <a:lnTo>
                    <a:pt x="568" y="266"/>
                  </a:lnTo>
                  <a:lnTo>
                    <a:pt x="562" y="266"/>
                  </a:lnTo>
                  <a:lnTo>
                    <a:pt x="558" y="266"/>
                  </a:lnTo>
                  <a:lnTo>
                    <a:pt x="556" y="264"/>
                  </a:lnTo>
                  <a:lnTo>
                    <a:pt x="554" y="264"/>
                  </a:lnTo>
                  <a:lnTo>
                    <a:pt x="554" y="264"/>
                  </a:lnTo>
                  <a:lnTo>
                    <a:pt x="552" y="266"/>
                  </a:lnTo>
                  <a:lnTo>
                    <a:pt x="550" y="268"/>
                  </a:lnTo>
                  <a:lnTo>
                    <a:pt x="550" y="270"/>
                  </a:lnTo>
                  <a:lnTo>
                    <a:pt x="552" y="274"/>
                  </a:lnTo>
                  <a:lnTo>
                    <a:pt x="554" y="278"/>
                  </a:lnTo>
                  <a:lnTo>
                    <a:pt x="560" y="282"/>
                  </a:lnTo>
                  <a:lnTo>
                    <a:pt x="566" y="286"/>
                  </a:lnTo>
                  <a:lnTo>
                    <a:pt x="570" y="290"/>
                  </a:lnTo>
                  <a:lnTo>
                    <a:pt x="574" y="294"/>
                  </a:lnTo>
                  <a:lnTo>
                    <a:pt x="578" y="296"/>
                  </a:lnTo>
                  <a:lnTo>
                    <a:pt x="578" y="296"/>
                  </a:lnTo>
                  <a:lnTo>
                    <a:pt x="580" y="296"/>
                  </a:lnTo>
                  <a:lnTo>
                    <a:pt x="584" y="294"/>
                  </a:lnTo>
                  <a:lnTo>
                    <a:pt x="590" y="294"/>
                  </a:lnTo>
                  <a:lnTo>
                    <a:pt x="594" y="292"/>
                  </a:lnTo>
                  <a:lnTo>
                    <a:pt x="600" y="292"/>
                  </a:lnTo>
                  <a:lnTo>
                    <a:pt x="604" y="290"/>
                  </a:lnTo>
                  <a:lnTo>
                    <a:pt x="610" y="290"/>
                  </a:lnTo>
                  <a:lnTo>
                    <a:pt x="616" y="292"/>
                  </a:lnTo>
                  <a:lnTo>
                    <a:pt x="620" y="294"/>
                  </a:lnTo>
                  <a:lnTo>
                    <a:pt x="622" y="296"/>
                  </a:lnTo>
                  <a:lnTo>
                    <a:pt x="624" y="298"/>
                  </a:lnTo>
                  <a:lnTo>
                    <a:pt x="624" y="300"/>
                  </a:lnTo>
                  <a:lnTo>
                    <a:pt x="620" y="302"/>
                  </a:lnTo>
                  <a:lnTo>
                    <a:pt x="616" y="304"/>
                  </a:lnTo>
                  <a:lnTo>
                    <a:pt x="610" y="306"/>
                  </a:lnTo>
                  <a:lnTo>
                    <a:pt x="604" y="308"/>
                  </a:lnTo>
                  <a:lnTo>
                    <a:pt x="600" y="312"/>
                  </a:lnTo>
                  <a:lnTo>
                    <a:pt x="596" y="314"/>
                  </a:lnTo>
                  <a:lnTo>
                    <a:pt x="592" y="316"/>
                  </a:lnTo>
                  <a:lnTo>
                    <a:pt x="590" y="316"/>
                  </a:lnTo>
                  <a:lnTo>
                    <a:pt x="590" y="316"/>
                  </a:lnTo>
                  <a:lnTo>
                    <a:pt x="588" y="318"/>
                  </a:lnTo>
                  <a:lnTo>
                    <a:pt x="584" y="320"/>
                  </a:lnTo>
                  <a:lnTo>
                    <a:pt x="582" y="324"/>
                  </a:lnTo>
                  <a:lnTo>
                    <a:pt x="580" y="326"/>
                  </a:lnTo>
                  <a:lnTo>
                    <a:pt x="580" y="332"/>
                  </a:lnTo>
                  <a:lnTo>
                    <a:pt x="582" y="336"/>
                  </a:lnTo>
                  <a:lnTo>
                    <a:pt x="586" y="342"/>
                  </a:lnTo>
                  <a:lnTo>
                    <a:pt x="590" y="348"/>
                  </a:lnTo>
                  <a:lnTo>
                    <a:pt x="594" y="352"/>
                  </a:lnTo>
                  <a:lnTo>
                    <a:pt x="596" y="358"/>
                  </a:lnTo>
                  <a:lnTo>
                    <a:pt x="598" y="362"/>
                  </a:lnTo>
                  <a:lnTo>
                    <a:pt x="600" y="364"/>
                  </a:lnTo>
                  <a:lnTo>
                    <a:pt x="600" y="366"/>
                  </a:lnTo>
                  <a:lnTo>
                    <a:pt x="608" y="390"/>
                  </a:lnTo>
                  <a:lnTo>
                    <a:pt x="610" y="390"/>
                  </a:lnTo>
                  <a:lnTo>
                    <a:pt x="610" y="394"/>
                  </a:lnTo>
                  <a:lnTo>
                    <a:pt x="612" y="398"/>
                  </a:lnTo>
                  <a:lnTo>
                    <a:pt x="614" y="402"/>
                  </a:lnTo>
                  <a:lnTo>
                    <a:pt x="614" y="406"/>
                  </a:lnTo>
                  <a:lnTo>
                    <a:pt x="614" y="412"/>
                  </a:lnTo>
                  <a:lnTo>
                    <a:pt x="614" y="416"/>
                  </a:lnTo>
                  <a:lnTo>
                    <a:pt x="614" y="422"/>
                  </a:lnTo>
                  <a:lnTo>
                    <a:pt x="612" y="426"/>
                  </a:lnTo>
                  <a:lnTo>
                    <a:pt x="610" y="430"/>
                  </a:lnTo>
                  <a:lnTo>
                    <a:pt x="606" y="434"/>
                  </a:lnTo>
                  <a:lnTo>
                    <a:pt x="606" y="436"/>
                  </a:lnTo>
                  <a:lnTo>
                    <a:pt x="604" y="438"/>
                  </a:lnTo>
                  <a:lnTo>
                    <a:pt x="592" y="458"/>
                  </a:lnTo>
                  <a:lnTo>
                    <a:pt x="582" y="482"/>
                  </a:lnTo>
                  <a:lnTo>
                    <a:pt x="560" y="502"/>
                  </a:lnTo>
                  <a:lnTo>
                    <a:pt x="544" y="512"/>
                  </a:lnTo>
                  <a:lnTo>
                    <a:pt x="540" y="520"/>
                  </a:lnTo>
                  <a:lnTo>
                    <a:pt x="536" y="520"/>
                  </a:lnTo>
                  <a:lnTo>
                    <a:pt x="526" y="522"/>
                  </a:lnTo>
                  <a:lnTo>
                    <a:pt x="514" y="522"/>
                  </a:lnTo>
                  <a:lnTo>
                    <a:pt x="502" y="520"/>
                  </a:lnTo>
                  <a:lnTo>
                    <a:pt x="494" y="532"/>
                  </a:lnTo>
                  <a:lnTo>
                    <a:pt x="482" y="534"/>
                  </a:lnTo>
                  <a:lnTo>
                    <a:pt x="482" y="534"/>
                  </a:lnTo>
                  <a:lnTo>
                    <a:pt x="480" y="534"/>
                  </a:lnTo>
                  <a:lnTo>
                    <a:pt x="478" y="534"/>
                  </a:lnTo>
                  <a:lnTo>
                    <a:pt x="474" y="536"/>
                  </a:lnTo>
                  <a:lnTo>
                    <a:pt x="472" y="536"/>
                  </a:lnTo>
                  <a:lnTo>
                    <a:pt x="470" y="540"/>
                  </a:lnTo>
                  <a:lnTo>
                    <a:pt x="468" y="542"/>
                  </a:lnTo>
                  <a:lnTo>
                    <a:pt x="468" y="546"/>
                  </a:lnTo>
                  <a:lnTo>
                    <a:pt x="470" y="552"/>
                  </a:lnTo>
                  <a:lnTo>
                    <a:pt x="470" y="558"/>
                  </a:lnTo>
                  <a:lnTo>
                    <a:pt x="470" y="564"/>
                  </a:lnTo>
                  <a:lnTo>
                    <a:pt x="470" y="568"/>
                  </a:lnTo>
                  <a:lnTo>
                    <a:pt x="470" y="570"/>
                  </a:lnTo>
                  <a:lnTo>
                    <a:pt x="468" y="572"/>
                  </a:lnTo>
                  <a:lnTo>
                    <a:pt x="456" y="574"/>
                  </a:lnTo>
                  <a:lnTo>
                    <a:pt x="454" y="574"/>
                  </a:lnTo>
                  <a:lnTo>
                    <a:pt x="452" y="572"/>
                  </a:lnTo>
                  <a:lnTo>
                    <a:pt x="450" y="570"/>
                  </a:lnTo>
                  <a:lnTo>
                    <a:pt x="450" y="566"/>
                  </a:lnTo>
                  <a:lnTo>
                    <a:pt x="450" y="564"/>
                  </a:lnTo>
                  <a:lnTo>
                    <a:pt x="452" y="560"/>
                  </a:lnTo>
                  <a:lnTo>
                    <a:pt x="456" y="556"/>
                  </a:lnTo>
                  <a:lnTo>
                    <a:pt x="458" y="552"/>
                  </a:lnTo>
                  <a:lnTo>
                    <a:pt x="460" y="548"/>
                  </a:lnTo>
                  <a:lnTo>
                    <a:pt x="460" y="544"/>
                  </a:lnTo>
                  <a:lnTo>
                    <a:pt x="458" y="540"/>
                  </a:lnTo>
                  <a:lnTo>
                    <a:pt x="456" y="538"/>
                  </a:lnTo>
                  <a:lnTo>
                    <a:pt x="452" y="536"/>
                  </a:lnTo>
                  <a:lnTo>
                    <a:pt x="448" y="536"/>
                  </a:lnTo>
                  <a:lnTo>
                    <a:pt x="444" y="534"/>
                  </a:lnTo>
                  <a:lnTo>
                    <a:pt x="442" y="532"/>
                  </a:lnTo>
                  <a:lnTo>
                    <a:pt x="442" y="532"/>
                  </a:lnTo>
                  <a:lnTo>
                    <a:pt x="438" y="534"/>
                  </a:lnTo>
                  <a:lnTo>
                    <a:pt x="434" y="536"/>
                  </a:lnTo>
                  <a:lnTo>
                    <a:pt x="434" y="538"/>
                  </a:lnTo>
                  <a:lnTo>
                    <a:pt x="432" y="538"/>
                  </a:lnTo>
                  <a:lnTo>
                    <a:pt x="430" y="528"/>
                  </a:lnTo>
                  <a:lnTo>
                    <a:pt x="418" y="516"/>
                  </a:lnTo>
                  <a:lnTo>
                    <a:pt x="412" y="514"/>
                  </a:lnTo>
                  <a:lnTo>
                    <a:pt x="408" y="516"/>
                  </a:lnTo>
                  <a:lnTo>
                    <a:pt x="402" y="516"/>
                  </a:lnTo>
                  <a:lnTo>
                    <a:pt x="396" y="516"/>
                  </a:lnTo>
                  <a:lnTo>
                    <a:pt x="390" y="516"/>
                  </a:lnTo>
                  <a:lnTo>
                    <a:pt x="386" y="514"/>
                  </a:lnTo>
                  <a:lnTo>
                    <a:pt x="382" y="514"/>
                  </a:lnTo>
                  <a:lnTo>
                    <a:pt x="382" y="514"/>
                  </a:lnTo>
                  <a:lnTo>
                    <a:pt x="378" y="514"/>
                  </a:lnTo>
                  <a:lnTo>
                    <a:pt x="372" y="514"/>
                  </a:lnTo>
                  <a:lnTo>
                    <a:pt x="370" y="516"/>
                  </a:lnTo>
                  <a:lnTo>
                    <a:pt x="368" y="516"/>
                  </a:lnTo>
                  <a:lnTo>
                    <a:pt x="364" y="516"/>
                  </a:lnTo>
                  <a:lnTo>
                    <a:pt x="362" y="518"/>
                  </a:lnTo>
                  <a:lnTo>
                    <a:pt x="362" y="520"/>
                  </a:lnTo>
                  <a:lnTo>
                    <a:pt x="362" y="520"/>
                  </a:lnTo>
                  <a:lnTo>
                    <a:pt x="362" y="522"/>
                  </a:lnTo>
                  <a:lnTo>
                    <a:pt x="358" y="524"/>
                  </a:lnTo>
                  <a:lnTo>
                    <a:pt x="356" y="526"/>
                  </a:lnTo>
                  <a:lnTo>
                    <a:pt x="356" y="526"/>
                  </a:lnTo>
                  <a:lnTo>
                    <a:pt x="356" y="528"/>
                  </a:lnTo>
                  <a:lnTo>
                    <a:pt x="356" y="528"/>
                  </a:lnTo>
                  <a:lnTo>
                    <a:pt x="356" y="528"/>
                  </a:lnTo>
                  <a:lnTo>
                    <a:pt x="356" y="532"/>
                  </a:lnTo>
                  <a:lnTo>
                    <a:pt x="358" y="538"/>
                  </a:lnTo>
                  <a:lnTo>
                    <a:pt x="356" y="542"/>
                  </a:lnTo>
                  <a:lnTo>
                    <a:pt x="356" y="544"/>
                  </a:lnTo>
                  <a:lnTo>
                    <a:pt x="354" y="544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50" y="544"/>
                  </a:lnTo>
                  <a:lnTo>
                    <a:pt x="348" y="544"/>
                  </a:lnTo>
                  <a:lnTo>
                    <a:pt x="342" y="546"/>
                  </a:lnTo>
                  <a:lnTo>
                    <a:pt x="338" y="548"/>
                  </a:lnTo>
                  <a:lnTo>
                    <a:pt x="334" y="548"/>
                  </a:lnTo>
                  <a:lnTo>
                    <a:pt x="332" y="548"/>
                  </a:lnTo>
                  <a:lnTo>
                    <a:pt x="332" y="548"/>
                  </a:lnTo>
                  <a:lnTo>
                    <a:pt x="332" y="546"/>
                  </a:lnTo>
                  <a:lnTo>
                    <a:pt x="332" y="542"/>
                  </a:lnTo>
                  <a:lnTo>
                    <a:pt x="334" y="538"/>
                  </a:lnTo>
                  <a:lnTo>
                    <a:pt x="334" y="536"/>
                  </a:lnTo>
                  <a:lnTo>
                    <a:pt x="334" y="534"/>
                  </a:lnTo>
                  <a:lnTo>
                    <a:pt x="326" y="528"/>
                  </a:lnTo>
                  <a:lnTo>
                    <a:pt x="320" y="530"/>
                  </a:lnTo>
                  <a:lnTo>
                    <a:pt x="316" y="530"/>
                  </a:lnTo>
                  <a:lnTo>
                    <a:pt x="312" y="528"/>
                  </a:lnTo>
                  <a:lnTo>
                    <a:pt x="310" y="526"/>
                  </a:lnTo>
                  <a:lnTo>
                    <a:pt x="308" y="524"/>
                  </a:lnTo>
                  <a:lnTo>
                    <a:pt x="308" y="522"/>
                  </a:lnTo>
                  <a:lnTo>
                    <a:pt x="308" y="520"/>
                  </a:lnTo>
                  <a:lnTo>
                    <a:pt x="308" y="520"/>
                  </a:lnTo>
                  <a:lnTo>
                    <a:pt x="312" y="498"/>
                  </a:lnTo>
                  <a:lnTo>
                    <a:pt x="316" y="488"/>
                  </a:lnTo>
                  <a:lnTo>
                    <a:pt x="320" y="484"/>
                  </a:lnTo>
                  <a:lnTo>
                    <a:pt x="320" y="484"/>
                  </a:lnTo>
                  <a:lnTo>
                    <a:pt x="316" y="470"/>
                  </a:lnTo>
                  <a:lnTo>
                    <a:pt x="310" y="458"/>
                  </a:lnTo>
                  <a:lnTo>
                    <a:pt x="304" y="452"/>
                  </a:lnTo>
                  <a:lnTo>
                    <a:pt x="300" y="450"/>
                  </a:lnTo>
                  <a:lnTo>
                    <a:pt x="300" y="448"/>
                  </a:lnTo>
                  <a:lnTo>
                    <a:pt x="298" y="448"/>
                  </a:lnTo>
                  <a:lnTo>
                    <a:pt x="264" y="452"/>
                  </a:lnTo>
                  <a:lnTo>
                    <a:pt x="252" y="450"/>
                  </a:lnTo>
                  <a:lnTo>
                    <a:pt x="248" y="446"/>
                  </a:lnTo>
                  <a:lnTo>
                    <a:pt x="242" y="442"/>
                  </a:lnTo>
                  <a:lnTo>
                    <a:pt x="232" y="440"/>
                  </a:lnTo>
                  <a:lnTo>
                    <a:pt x="222" y="440"/>
                  </a:lnTo>
                  <a:lnTo>
                    <a:pt x="216" y="438"/>
                  </a:lnTo>
                  <a:lnTo>
                    <a:pt x="208" y="440"/>
                  </a:lnTo>
                  <a:lnTo>
                    <a:pt x="200" y="444"/>
                  </a:lnTo>
                  <a:lnTo>
                    <a:pt x="196" y="446"/>
                  </a:lnTo>
                  <a:lnTo>
                    <a:pt x="192" y="450"/>
                  </a:lnTo>
                  <a:lnTo>
                    <a:pt x="188" y="452"/>
                  </a:lnTo>
                  <a:lnTo>
                    <a:pt x="186" y="454"/>
                  </a:lnTo>
                  <a:lnTo>
                    <a:pt x="186" y="454"/>
                  </a:lnTo>
                  <a:lnTo>
                    <a:pt x="186" y="454"/>
                  </a:lnTo>
                  <a:lnTo>
                    <a:pt x="186" y="452"/>
                  </a:lnTo>
                  <a:lnTo>
                    <a:pt x="186" y="452"/>
                  </a:lnTo>
                  <a:lnTo>
                    <a:pt x="184" y="450"/>
                  </a:lnTo>
                  <a:lnTo>
                    <a:pt x="184" y="448"/>
                  </a:lnTo>
                  <a:lnTo>
                    <a:pt x="182" y="450"/>
                  </a:lnTo>
                  <a:lnTo>
                    <a:pt x="180" y="450"/>
                  </a:lnTo>
                  <a:lnTo>
                    <a:pt x="178" y="450"/>
                  </a:lnTo>
                  <a:lnTo>
                    <a:pt x="178" y="452"/>
                  </a:lnTo>
                  <a:lnTo>
                    <a:pt x="114" y="438"/>
                  </a:lnTo>
                  <a:lnTo>
                    <a:pt x="88" y="416"/>
                  </a:lnTo>
                  <a:lnTo>
                    <a:pt x="82" y="402"/>
                  </a:lnTo>
                  <a:lnTo>
                    <a:pt x="82" y="392"/>
                  </a:lnTo>
                  <a:lnTo>
                    <a:pt x="88" y="384"/>
                  </a:lnTo>
                  <a:lnTo>
                    <a:pt x="92" y="380"/>
                  </a:lnTo>
                  <a:lnTo>
                    <a:pt x="94" y="380"/>
                  </a:lnTo>
                  <a:lnTo>
                    <a:pt x="88" y="366"/>
                  </a:lnTo>
                  <a:lnTo>
                    <a:pt x="96" y="362"/>
                  </a:lnTo>
                  <a:lnTo>
                    <a:pt x="94" y="358"/>
                  </a:lnTo>
                  <a:lnTo>
                    <a:pt x="92" y="354"/>
                  </a:lnTo>
                  <a:lnTo>
                    <a:pt x="92" y="350"/>
                  </a:lnTo>
                  <a:lnTo>
                    <a:pt x="90" y="348"/>
                  </a:lnTo>
                  <a:lnTo>
                    <a:pt x="90" y="346"/>
                  </a:lnTo>
                  <a:lnTo>
                    <a:pt x="88" y="342"/>
                  </a:lnTo>
                  <a:lnTo>
                    <a:pt x="86" y="340"/>
                  </a:lnTo>
                  <a:lnTo>
                    <a:pt x="82" y="338"/>
                  </a:lnTo>
                  <a:lnTo>
                    <a:pt x="76" y="336"/>
                  </a:lnTo>
                  <a:lnTo>
                    <a:pt x="72" y="336"/>
                  </a:lnTo>
                  <a:lnTo>
                    <a:pt x="66" y="334"/>
                  </a:lnTo>
                  <a:lnTo>
                    <a:pt x="62" y="332"/>
                  </a:lnTo>
                  <a:lnTo>
                    <a:pt x="60" y="330"/>
                  </a:lnTo>
                  <a:lnTo>
                    <a:pt x="58" y="328"/>
                  </a:lnTo>
                  <a:lnTo>
                    <a:pt x="50" y="330"/>
                  </a:lnTo>
                  <a:lnTo>
                    <a:pt x="30" y="332"/>
                  </a:lnTo>
                  <a:lnTo>
                    <a:pt x="28" y="314"/>
                  </a:lnTo>
                  <a:lnTo>
                    <a:pt x="26" y="312"/>
                  </a:lnTo>
                  <a:lnTo>
                    <a:pt x="26" y="312"/>
                  </a:lnTo>
                  <a:lnTo>
                    <a:pt x="24" y="310"/>
                  </a:lnTo>
                  <a:lnTo>
                    <a:pt x="22" y="308"/>
                  </a:lnTo>
                  <a:lnTo>
                    <a:pt x="20" y="304"/>
                  </a:lnTo>
                  <a:lnTo>
                    <a:pt x="18" y="300"/>
                  </a:lnTo>
                  <a:lnTo>
                    <a:pt x="16" y="294"/>
                  </a:lnTo>
                  <a:lnTo>
                    <a:pt x="16" y="290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2" y="284"/>
                  </a:lnTo>
                  <a:lnTo>
                    <a:pt x="10" y="282"/>
                  </a:lnTo>
                  <a:lnTo>
                    <a:pt x="6" y="282"/>
                  </a:lnTo>
                  <a:lnTo>
                    <a:pt x="4" y="280"/>
                  </a:lnTo>
                  <a:lnTo>
                    <a:pt x="2" y="280"/>
                  </a:lnTo>
                  <a:lnTo>
                    <a:pt x="0" y="276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0" y="270"/>
                  </a:lnTo>
                  <a:lnTo>
                    <a:pt x="0" y="266"/>
                  </a:lnTo>
                  <a:lnTo>
                    <a:pt x="0" y="264"/>
                  </a:lnTo>
                  <a:lnTo>
                    <a:pt x="2" y="260"/>
                  </a:lnTo>
                  <a:lnTo>
                    <a:pt x="4" y="256"/>
                  </a:lnTo>
                  <a:lnTo>
                    <a:pt x="8" y="254"/>
                  </a:lnTo>
                  <a:lnTo>
                    <a:pt x="12" y="252"/>
                  </a:lnTo>
                  <a:lnTo>
                    <a:pt x="18" y="252"/>
                  </a:lnTo>
                  <a:lnTo>
                    <a:pt x="28" y="254"/>
                  </a:lnTo>
                  <a:lnTo>
                    <a:pt x="40" y="246"/>
                  </a:lnTo>
                  <a:lnTo>
                    <a:pt x="40" y="246"/>
                  </a:lnTo>
                  <a:lnTo>
                    <a:pt x="42" y="244"/>
                  </a:lnTo>
                  <a:lnTo>
                    <a:pt x="44" y="242"/>
                  </a:lnTo>
                  <a:lnTo>
                    <a:pt x="48" y="242"/>
                  </a:lnTo>
                  <a:lnTo>
                    <a:pt x="54" y="240"/>
                  </a:lnTo>
                  <a:lnTo>
                    <a:pt x="54" y="240"/>
                  </a:lnTo>
                  <a:lnTo>
                    <a:pt x="56" y="240"/>
                  </a:lnTo>
                  <a:lnTo>
                    <a:pt x="60" y="240"/>
                  </a:lnTo>
                  <a:lnTo>
                    <a:pt x="64" y="238"/>
                  </a:lnTo>
                  <a:lnTo>
                    <a:pt x="70" y="236"/>
                  </a:lnTo>
                  <a:lnTo>
                    <a:pt x="74" y="232"/>
                  </a:lnTo>
                  <a:lnTo>
                    <a:pt x="78" y="226"/>
                  </a:lnTo>
                  <a:lnTo>
                    <a:pt x="80" y="220"/>
                  </a:lnTo>
                  <a:lnTo>
                    <a:pt x="82" y="218"/>
                  </a:lnTo>
                  <a:lnTo>
                    <a:pt x="82" y="216"/>
                  </a:lnTo>
                  <a:lnTo>
                    <a:pt x="84" y="212"/>
                  </a:lnTo>
                  <a:lnTo>
                    <a:pt x="84" y="208"/>
                  </a:lnTo>
                  <a:lnTo>
                    <a:pt x="84" y="206"/>
                  </a:lnTo>
                  <a:lnTo>
                    <a:pt x="84" y="202"/>
                  </a:lnTo>
                  <a:lnTo>
                    <a:pt x="80" y="202"/>
                  </a:lnTo>
                  <a:lnTo>
                    <a:pt x="78" y="198"/>
                  </a:lnTo>
                  <a:lnTo>
                    <a:pt x="76" y="196"/>
                  </a:lnTo>
                  <a:lnTo>
                    <a:pt x="74" y="192"/>
                  </a:lnTo>
                  <a:lnTo>
                    <a:pt x="74" y="188"/>
                  </a:lnTo>
                  <a:lnTo>
                    <a:pt x="74" y="186"/>
                  </a:lnTo>
                  <a:lnTo>
                    <a:pt x="80" y="184"/>
                  </a:lnTo>
                  <a:lnTo>
                    <a:pt x="84" y="182"/>
                  </a:lnTo>
                  <a:lnTo>
                    <a:pt x="86" y="182"/>
                  </a:lnTo>
                  <a:lnTo>
                    <a:pt x="88" y="180"/>
                  </a:lnTo>
                  <a:lnTo>
                    <a:pt x="88" y="180"/>
                  </a:lnTo>
                  <a:lnTo>
                    <a:pt x="90" y="178"/>
                  </a:lnTo>
                  <a:lnTo>
                    <a:pt x="90" y="176"/>
                  </a:lnTo>
                  <a:lnTo>
                    <a:pt x="90" y="174"/>
                  </a:lnTo>
                  <a:lnTo>
                    <a:pt x="90" y="172"/>
                  </a:lnTo>
                  <a:lnTo>
                    <a:pt x="90" y="172"/>
                  </a:lnTo>
                  <a:lnTo>
                    <a:pt x="94" y="172"/>
                  </a:lnTo>
                  <a:lnTo>
                    <a:pt x="98" y="170"/>
                  </a:lnTo>
                  <a:lnTo>
                    <a:pt x="102" y="170"/>
                  </a:lnTo>
                  <a:lnTo>
                    <a:pt x="106" y="168"/>
                  </a:lnTo>
                  <a:lnTo>
                    <a:pt x="110" y="164"/>
                  </a:lnTo>
                  <a:lnTo>
                    <a:pt x="112" y="158"/>
                  </a:lnTo>
                  <a:lnTo>
                    <a:pt x="116" y="152"/>
                  </a:lnTo>
                  <a:lnTo>
                    <a:pt x="116" y="146"/>
                  </a:lnTo>
                  <a:lnTo>
                    <a:pt x="116" y="142"/>
                  </a:lnTo>
                  <a:lnTo>
                    <a:pt x="120" y="136"/>
                  </a:lnTo>
                  <a:lnTo>
                    <a:pt x="124" y="134"/>
                  </a:lnTo>
                  <a:lnTo>
                    <a:pt x="128" y="132"/>
                  </a:lnTo>
                  <a:lnTo>
                    <a:pt x="134" y="130"/>
                  </a:lnTo>
                  <a:lnTo>
                    <a:pt x="140" y="130"/>
                  </a:lnTo>
                  <a:lnTo>
                    <a:pt x="144" y="128"/>
                  </a:lnTo>
                  <a:lnTo>
                    <a:pt x="146" y="124"/>
                  </a:lnTo>
                  <a:lnTo>
                    <a:pt x="148" y="120"/>
                  </a:lnTo>
                  <a:lnTo>
                    <a:pt x="150" y="114"/>
                  </a:lnTo>
                  <a:lnTo>
                    <a:pt x="154" y="110"/>
                  </a:lnTo>
                  <a:lnTo>
                    <a:pt x="158" y="104"/>
                  </a:lnTo>
                  <a:lnTo>
                    <a:pt x="164" y="102"/>
                  </a:lnTo>
                  <a:lnTo>
                    <a:pt x="172" y="100"/>
                  </a:lnTo>
                  <a:lnTo>
                    <a:pt x="176" y="100"/>
                  </a:lnTo>
                  <a:lnTo>
                    <a:pt x="178" y="98"/>
                  </a:lnTo>
                  <a:lnTo>
                    <a:pt x="180" y="96"/>
                  </a:lnTo>
                  <a:lnTo>
                    <a:pt x="180" y="94"/>
                  </a:lnTo>
                  <a:lnTo>
                    <a:pt x="180" y="92"/>
                  </a:lnTo>
                  <a:lnTo>
                    <a:pt x="180" y="90"/>
                  </a:lnTo>
                  <a:lnTo>
                    <a:pt x="180" y="86"/>
                  </a:lnTo>
                  <a:lnTo>
                    <a:pt x="182" y="82"/>
                  </a:lnTo>
                  <a:lnTo>
                    <a:pt x="186" y="80"/>
                  </a:lnTo>
                  <a:lnTo>
                    <a:pt x="190" y="76"/>
                  </a:lnTo>
                  <a:lnTo>
                    <a:pt x="194" y="74"/>
                  </a:lnTo>
                  <a:lnTo>
                    <a:pt x="216" y="74"/>
                  </a:lnTo>
                  <a:lnTo>
                    <a:pt x="194" y="8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29" name="Freeform 396">
              <a:extLst>
                <a:ext uri="{FF2B5EF4-FFF2-40B4-BE49-F238E27FC236}">
                  <a16:creationId xmlns:a16="http://schemas.microsoft.com/office/drawing/2014/main" id="{114EDCDA-2077-485D-B89C-EA5AC02422B9}"/>
                </a:ext>
              </a:extLst>
            </p:cNvPr>
            <p:cNvSpPr/>
            <p:nvPr/>
          </p:nvSpPr>
          <p:spPr bwMode="gray">
            <a:xfrm>
              <a:off x="3160512" y="4350751"/>
              <a:ext cx="125895" cy="103608"/>
            </a:xfrm>
            <a:custGeom>
              <a:avLst/>
              <a:gdLst>
                <a:gd name="T0" fmla="*/ 2 w 68"/>
                <a:gd name="T1" fmla="*/ 36 h 56"/>
                <a:gd name="T2" fmla="*/ 2 w 68"/>
                <a:gd name="T3" fmla="*/ 32 h 56"/>
                <a:gd name="T4" fmla="*/ 0 w 68"/>
                <a:gd name="T5" fmla="*/ 22 h 56"/>
                <a:gd name="T6" fmla="*/ 2 w 68"/>
                <a:gd name="T7" fmla="*/ 10 h 56"/>
                <a:gd name="T8" fmla="*/ 10 w 68"/>
                <a:gd name="T9" fmla="*/ 4 h 56"/>
                <a:gd name="T10" fmla="*/ 10 w 68"/>
                <a:gd name="T11" fmla="*/ 2 h 56"/>
                <a:gd name="T12" fmla="*/ 12 w 68"/>
                <a:gd name="T13" fmla="*/ 2 h 56"/>
                <a:gd name="T14" fmla="*/ 14 w 68"/>
                <a:gd name="T15" fmla="*/ 2 h 56"/>
                <a:gd name="T16" fmla="*/ 16 w 68"/>
                <a:gd name="T17" fmla="*/ 0 h 56"/>
                <a:gd name="T18" fmla="*/ 22 w 68"/>
                <a:gd name="T19" fmla="*/ 0 h 56"/>
                <a:gd name="T20" fmla="*/ 28 w 68"/>
                <a:gd name="T21" fmla="*/ 2 h 56"/>
                <a:gd name="T22" fmla="*/ 34 w 68"/>
                <a:gd name="T23" fmla="*/ 4 h 56"/>
                <a:gd name="T24" fmla="*/ 42 w 68"/>
                <a:gd name="T25" fmla="*/ 10 h 56"/>
                <a:gd name="T26" fmla="*/ 44 w 68"/>
                <a:gd name="T27" fmla="*/ 8 h 56"/>
                <a:gd name="T28" fmla="*/ 46 w 68"/>
                <a:gd name="T29" fmla="*/ 8 h 56"/>
                <a:gd name="T30" fmla="*/ 50 w 68"/>
                <a:gd name="T31" fmla="*/ 8 h 56"/>
                <a:gd name="T32" fmla="*/ 54 w 68"/>
                <a:gd name="T33" fmla="*/ 8 h 56"/>
                <a:gd name="T34" fmla="*/ 58 w 68"/>
                <a:gd name="T35" fmla="*/ 8 h 56"/>
                <a:gd name="T36" fmla="*/ 60 w 68"/>
                <a:gd name="T37" fmla="*/ 8 h 56"/>
                <a:gd name="T38" fmla="*/ 64 w 68"/>
                <a:gd name="T39" fmla="*/ 10 h 56"/>
                <a:gd name="T40" fmla="*/ 66 w 68"/>
                <a:gd name="T41" fmla="*/ 12 h 56"/>
                <a:gd name="T42" fmla="*/ 68 w 68"/>
                <a:gd name="T43" fmla="*/ 16 h 56"/>
                <a:gd name="T44" fmla="*/ 68 w 68"/>
                <a:gd name="T45" fmla="*/ 18 h 56"/>
                <a:gd name="T46" fmla="*/ 66 w 68"/>
                <a:gd name="T47" fmla="*/ 22 h 56"/>
                <a:gd name="T48" fmla="*/ 66 w 68"/>
                <a:gd name="T49" fmla="*/ 26 h 56"/>
                <a:gd name="T50" fmla="*/ 64 w 68"/>
                <a:gd name="T51" fmla="*/ 30 h 56"/>
                <a:gd name="T52" fmla="*/ 64 w 68"/>
                <a:gd name="T53" fmla="*/ 32 h 56"/>
                <a:gd name="T54" fmla="*/ 64 w 68"/>
                <a:gd name="T55" fmla="*/ 34 h 56"/>
                <a:gd name="T56" fmla="*/ 54 w 68"/>
                <a:gd name="T57" fmla="*/ 38 h 56"/>
                <a:gd name="T58" fmla="*/ 50 w 68"/>
                <a:gd name="T59" fmla="*/ 42 h 56"/>
                <a:gd name="T60" fmla="*/ 46 w 68"/>
                <a:gd name="T61" fmla="*/ 42 h 56"/>
                <a:gd name="T62" fmla="*/ 42 w 68"/>
                <a:gd name="T63" fmla="*/ 52 h 56"/>
                <a:gd name="T64" fmla="*/ 24 w 68"/>
                <a:gd name="T65" fmla="*/ 56 h 56"/>
                <a:gd name="T66" fmla="*/ 2 w 68"/>
                <a:gd name="T67" fmla="*/ 3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56">
                  <a:moveTo>
                    <a:pt x="2" y="36"/>
                  </a:moveTo>
                  <a:lnTo>
                    <a:pt x="2" y="32"/>
                  </a:lnTo>
                  <a:lnTo>
                    <a:pt x="0" y="22"/>
                  </a:lnTo>
                  <a:lnTo>
                    <a:pt x="2" y="10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4" y="4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50" y="8"/>
                  </a:lnTo>
                  <a:lnTo>
                    <a:pt x="54" y="8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64" y="10"/>
                  </a:lnTo>
                  <a:lnTo>
                    <a:pt x="66" y="12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6" y="22"/>
                  </a:lnTo>
                  <a:lnTo>
                    <a:pt x="66" y="26"/>
                  </a:lnTo>
                  <a:lnTo>
                    <a:pt x="64" y="30"/>
                  </a:lnTo>
                  <a:lnTo>
                    <a:pt x="64" y="32"/>
                  </a:lnTo>
                  <a:lnTo>
                    <a:pt x="64" y="34"/>
                  </a:lnTo>
                  <a:lnTo>
                    <a:pt x="54" y="38"/>
                  </a:lnTo>
                  <a:lnTo>
                    <a:pt x="50" y="42"/>
                  </a:lnTo>
                  <a:lnTo>
                    <a:pt x="46" y="42"/>
                  </a:lnTo>
                  <a:lnTo>
                    <a:pt x="42" y="52"/>
                  </a:lnTo>
                  <a:lnTo>
                    <a:pt x="24" y="56"/>
                  </a:lnTo>
                  <a:lnTo>
                    <a:pt x="2" y="3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30" name="Freeform 397">
              <a:extLst>
                <a:ext uri="{FF2B5EF4-FFF2-40B4-BE49-F238E27FC236}">
                  <a16:creationId xmlns:a16="http://schemas.microsoft.com/office/drawing/2014/main" id="{4360D7BA-9FFF-44E0-A7C5-E16864D9F1B4}"/>
                </a:ext>
              </a:extLst>
            </p:cNvPr>
            <p:cNvSpPr/>
            <p:nvPr/>
          </p:nvSpPr>
          <p:spPr bwMode="gray">
            <a:xfrm>
              <a:off x="3815906" y="3843810"/>
              <a:ext cx="66650" cy="81407"/>
            </a:xfrm>
            <a:custGeom>
              <a:avLst/>
              <a:gdLst>
                <a:gd name="T0" fmla="*/ 6 w 36"/>
                <a:gd name="T1" fmla="*/ 0 h 44"/>
                <a:gd name="T2" fmla="*/ 6 w 36"/>
                <a:gd name="T3" fmla="*/ 2 h 44"/>
                <a:gd name="T4" fmla="*/ 2 w 36"/>
                <a:gd name="T5" fmla="*/ 4 h 44"/>
                <a:gd name="T6" fmla="*/ 0 w 36"/>
                <a:gd name="T7" fmla="*/ 6 h 44"/>
                <a:gd name="T8" fmla="*/ 0 w 36"/>
                <a:gd name="T9" fmla="*/ 10 h 44"/>
                <a:gd name="T10" fmla="*/ 2 w 36"/>
                <a:gd name="T11" fmla="*/ 12 h 44"/>
                <a:gd name="T12" fmla="*/ 4 w 36"/>
                <a:gd name="T13" fmla="*/ 16 h 44"/>
                <a:gd name="T14" fmla="*/ 8 w 36"/>
                <a:gd name="T15" fmla="*/ 20 h 44"/>
                <a:gd name="T16" fmla="*/ 10 w 36"/>
                <a:gd name="T17" fmla="*/ 24 h 44"/>
                <a:gd name="T18" fmla="*/ 14 w 36"/>
                <a:gd name="T19" fmla="*/ 28 h 44"/>
                <a:gd name="T20" fmla="*/ 16 w 36"/>
                <a:gd name="T21" fmla="*/ 32 h 44"/>
                <a:gd name="T22" fmla="*/ 16 w 36"/>
                <a:gd name="T23" fmla="*/ 32 h 44"/>
                <a:gd name="T24" fmla="*/ 16 w 36"/>
                <a:gd name="T25" fmla="*/ 34 h 44"/>
                <a:gd name="T26" fmla="*/ 16 w 36"/>
                <a:gd name="T27" fmla="*/ 36 h 44"/>
                <a:gd name="T28" fmla="*/ 16 w 36"/>
                <a:gd name="T29" fmla="*/ 38 h 44"/>
                <a:gd name="T30" fmla="*/ 18 w 36"/>
                <a:gd name="T31" fmla="*/ 40 h 44"/>
                <a:gd name="T32" fmla="*/ 18 w 36"/>
                <a:gd name="T33" fmla="*/ 42 h 44"/>
                <a:gd name="T34" fmla="*/ 22 w 36"/>
                <a:gd name="T35" fmla="*/ 44 h 44"/>
                <a:gd name="T36" fmla="*/ 26 w 36"/>
                <a:gd name="T37" fmla="*/ 44 h 44"/>
                <a:gd name="T38" fmla="*/ 30 w 36"/>
                <a:gd name="T39" fmla="*/ 42 h 44"/>
                <a:gd name="T40" fmla="*/ 34 w 36"/>
                <a:gd name="T41" fmla="*/ 38 h 44"/>
                <a:gd name="T42" fmla="*/ 34 w 36"/>
                <a:gd name="T43" fmla="*/ 34 h 44"/>
                <a:gd name="T44" fmla="*/ 34 w 36"/>
                <a:gd name="T45" fmla="*/ 30 h 44"/>
                <a:gd name="T46" fmla="*/ 34 w 36"/>
                <a:gd name="T47" fmla="*/ 26 h 44"/>
                <a:gd name="T48" fmla="*/ 34 w 36"/>
                <a:gd name="T49" fmla="*/ 22 h 44"/>
                <a:gd name="T50" fmla="*/ 34 w 36"/>
                <a:gd name="T51" fmla="*/ 18 h 44"/>
                <a:gd name="T52" fmla="*/ 34 w 36"/>
                <a:gd name="T53" fmla="*/ 16 h 44"/>
                <a:gd name="T54" fmla="*/ 36 w 36"/>
                <a:gd name="T55" fmla="*/ 14 h 44"/>
                <a:gd name="T56" fmla="*/ 34 w 36"/>
                <a:gd name="T57" fmla="*/ 14 h 44"/>
                <a:gd name="T58" fmla="*/ 32 w 36"/>
                <a:gd name="T59" fmla="*/ 12 h 44"/>
                <a:gd name="T60" fmla="*/ 28 w 36"/>
                <a:gd name="T61" fmla="*/ 10 h 44"/>
                <a:gd name="T62" fmla="*/ 24 w 36"/>
                <a:gd name="T63" fmla="*/ 6 h 44"/>
                <a:gd name="T64" fmla="*/ 20 w 36"/>
                <a:gd name="T65" fmla="*/ 4 h 44"/>
                <a:gd name="T66" fmla="*/ 18 w 36"/>
                <a:gd name="T67" fmla="*/ 4 h 44"/>
                <a:gd name="T68" fmla="*/ 12 w 36"/>
                <a:gd name="T69" fmla="*/ 4 h 44"/>
                <a:gd name="T70" fmla="*/ 10 w 36"/>
                <a:gd name="T71" fmla="*/ 2 h 44"/>
                <a:gd name="T72" fmla="*/ 8 w 36"/>
                <a:gd name="T73" fmla="*/ 2 h 44"/>
                <a:gd name="T74" fmla="*/ 6 w 36"/>
                <a:gd name="T7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" h="44">
                  <a:moveTo>
                    <a:pt x="6" y="0"/>
                  </a:moveTo>
                  <a:lnTo>
                    <a:pt x="6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8" y="20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8" y="40"/>
                  </a:lnTo>
                  <a:lnTo>
                    <a:pt x="18" y="42"/>
                  </a:lnTo>
                  <a:lnTo>
                    <a:pt x="22" y="44"/>
                  </a:lnTo>
                  <a:lnTo>
                    <a:pt x="26" y="44"/>
                  </a:lnTo>
                  <a:lnTo>
                    <a:pt x="30" y="42"/>
                  </a:lnTo>
                  <a:lnTo>
                    <a:pt x="34" y="38"/>
                  </a:lnTo>
                  <a:lnTo>
                    <a:pt x="34" y="34"/>
                  </a:lnTo>
                  <a:lnTo>
                    <a:pt x="34" y="30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4" y="16"/>
                  </a:lnTo>
                  <a:lnTo>
                    <a:pt x="36" y="14"/>
                  </a:lnTo>
                  <a:lnTo>
                    <a:pt x="34" y="14"/>
                  </a:lnTo>
                  <a:lnTo>
                    <a:pt x="32" y="12"/>
                  </a:lnTo>
                  <a:lnTo>
                    <a:pt x="28" y="10"/>
                  </a:lnTo>
                  <a:lnTo>
                    <a:pt x="24" y="6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8" y="2"/>
                  </a:lnTo>
                  <a:lnTo>
                    <a:pt x="6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31" name="Freeform 398">
              <a:extLst>
                <a:ext uri="{FF2B5EF4-FFF2-40B4-BE49-F238E27FC236}">
                  <a16:creationId xmlns:a16="http://schemas.microsoft.com/office/drawing/2014/main" id="{71A662BA-3079-4154-BFB4-9DE7EA53488B}"/>
                </a:ext>
              </a:extLst>
            </p:cNvPr>
            <p:cNvSpPr/>
            <p:nvPr/>
          </p:nvSpPr>
          <p:spPr bwMode="gray">
            <a:xfrm>
              <a:off x="3838123" y="3618091"/>
              <a:ext cx="266601" cy="225718"/>
            </a:xfrm>
            <a:custGeom>
              <a:avLst/>
              <a:gdLst>
                <a:gd name="T0" fmla="*/ 0 w 144"/>
                <a:gd name="T1" fmla="*/ 114 h 122"/>
                <a:gd name="T2" fmla="*/ 22 w 144"/>
                <a:gd name="T3" fmla="*/ 114 h 122"/>
                <a:gd name="T4" fmla="*/ 58 w 144"/>
                <a:gd name="T5" fmla="*/ 106 h 122"/>
                <a:gd name="T6" fmla="*/ 62 w 144"/>
                <a:gd name="T7" fmla="*/ 118 h 122"/>
                <a:gd name="T8" fmla="*/ 66 w 144"/>
                <a:gd name="T9" fmla="*/ 120 h 122"/>
                <a:gd name="T10" fmla="*/ 74 w 144"/>
                <a:gd name="T11" fmla="*/ 120 h 122"/>
                <a:gd name="T12" fmla="*/ 82 w 144"/>
                <a:gd name="T13" fmla="*/ 114 h 122"/>
                <a:gd name="T14" fmla="*/ 86 w 144"/>
                <a:gd name="T15" fmla="*/ 110 h 122"/>
                <a:gd name="T16" fmla="*/ 102 w 144"/>
                <a:gd name="T17" fmla="*/ 104 h 122"/>
                <a:gd name="T18" fmla="*/ 106 w 144"/>
                <a:gd name="T19" fmla="*/ 100 h 122"/>
                <a:gd name="T20" fmla="*/ 116 w 144"/>
                <a:gd name="T21" fmla="*/ 94 h 122"/>
                <a:gd name="T22" fmla="*/ 124 w 144"/>
                <a:gd name="T23" fmla="*/ 88 h 122"/>
                <a:gd name="T24" fmla="*/ 128 w 144"/>
                <a:gd name="T25" fmla="*/ 82 h 122"/>
                <a:gd name="T26" fmla="*/ 132 w 144"/>
                <a:gd name="T27" fmla="*/ 76 h 122"/>
                <a:gd name="T28" fmla="*/ 136 w 144"/>
                <a:gd name="T29" fmla="*/ 68 h 122"/>
                <a:gd name="T30" fmla="*/ 138 w 144"/>
                <a:gd name="T31" fmla="*/ 60 h 122"/>
                <a:gd name="T32" fmla="*/ 138 w 144"/>
                <a:gd name="T33" fmla="*/ 52 h 122"/>
                <a:gd name="T34" fmla="*/ 136 w 144"/>
                <a:gd name="T35" fmla="*/ 44 h 122"/>
                <a:gd name="T36" fmla="*/ 136 w 144"/>
                <a:gd name="T37" fmla="*/ 42 h 122"/>
                <a:gd name="T38" fmla="*/ 140 w 144"/>
                <a:gd name="T39" fmla="*/ 38 h 122"/>
                <a:gd name="T40" fmla="*/ 144 w 144"/>
                <a:gd name="T41" fmla="*/ 30 h 122"/>
                <a:gd name="T42" fmla="*/ 144 w 144"/>
                <a:gd name="T43" fmla="*/ 20 h 122"/>
                <a:gd name="T44" fmla="*/ 142 w 144"/>
                <a:gd name="T45" fmla="*/ 8 h 122"/>
                <a:gd name="T46" fmla="*/ 140 w 144"/>
                <a:gd name="T47" fmla="*/ 0 h 122"/>
                <a:gd name="T48" fmla="*/ 138 w 144"/>
                <a:gd name="T49" fmla="*/ 0 h 122"/>
                <a:gd name="T50" fmla="*/ 132 w 144"/>
                <a:gd name="T51" fmla="*/ 2 h 122"/>
                <a:gd name="T52" fmla="*/ 122 w 144"/>
                <a:gd name="T53" fmla="*/ 8 h 122"/>
                <a:gd name="T54" fmla="*/ 116 w 144"/>
                <a:gd name="T55" fmla="*/ 18 h 122"/>
                <a:gd name="T56" fmla="*/ 114 w 144"/>
                <a:gd name="T57" fmla="*/ 32 h 122"/>
                <a:gd name="T58" fmla="*/ 112 w 144"/>
                <a:gd name="T59" fmla="*/ 44 h 122"/>
                <a:gd name="T60" fmla="*/ 108 w 144"/>
                <a:gd name="T61" fmla="*/ 48 h 122"/>
                <a:gd name="T62" fmla="*/ 102 w 144"/>
                <a:gd name="T63" fmla="*/ 58 h 122"/>
                <a:gd name="T64" fmla="*/ 94 w 144"/>
                <a:gd name="T65" fmla="*/ 68 h 122"/>
                <a:gd name="T66" fmla="*/ 82 w 144"/>
                <a:gd name="T67" fmla="*/ 76 h 122"/>
                <a:gd name="T68" fmla="*/ 72 w 144"/>
                <a:gd name="T69" fmla="*/ 84 h 122"/>
                <a:gd name="T70" fmla="*/ 64 w 144"/>
                <a:gd name="T71" fmla="*/ 90 h 122"/>
                <a:gd name="T72" fmla="*/ 40 w 144"/>
                <a:gd name="T73" fmla="*/ 90 h 122"/>
                <a:gd name="T74" fmla="*/ 6 w 144"/>
                <a:gd name="T75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" h="122">
                  <a:moveTo>
                    <a:pt x="6" y="106"/>
                  </a:moveTo>
                  <a:lnTo>
                    <a:pt x="0" y="114"/>
                  </a:lnTo>
                  <a:lnTo>
                    <a:pt x="14" y="118"/>
                  </a:lnTo>
                  <a:lnTo>
                    <a:pt x="22" y="114"/>
                  </a:lnTo>
                  <a:lnTo>
                    <a:pt x="38" y="110"/>
                  </a:lnTo>
                  <a:lnTo>
                    <a:pt x="58" y="106"/>
                  </a:lnTo>
                  <a:lnTo>
                    <a:pt x="62" y="118"/>
                  </a:lnTo>
                  <a:lnTo>
                    <a:pt x="62" y="118"/>
                  </a:lnTo>
                  <a:lnTo>
                    <a:pt x="62" y="120"/>
                  </a:lnTo>
                  <a:lnTo>
                    <a:pt x="66" y="120"/>
                  </a:lnTo>
                  <a:lnTo>
                    <a:pt x="68" y="122"/>
                  </a:lnTo>
                  <a:lnTo>
                    <a:pt x="74" y="120"/>
                  </a:lnTo>
                  <a:lnTo>
                    <a:pt x="78" y="116"/>
                  </a:lnTo>
                  <a:lnTo>
                    <a:pt x="82" y="114"/>
                  </a:lnTo>
                  <a:lnTo>
                    <a:pt x="84" y="110"/>
                  </a:lnTo>
                  <a:lnTo>
                    <a:pt x="86" y="110"/>
                  </a:lnTo>
                  <a:lnTo>
                    <a:pt x="100" y="106"/>
                  </a:lnTo>
                  <a:lnTo>
                    <a:pt x="102" y="104"/>
                  </a:lnTo>
                  <a:lnTo>
                    <a:pt x="104" y="104"/>
                  </a:lnTo>
                  <a:lnTo>
                    <a:pt x="106" y="100"/>
                  </a:lnTo>
                  <a:lnTo>
                    <a:pt x="112" y="98"/>
                  </a:lnTo>
                  <a:lnTo>
                    <a:pt x="116" y="94"/>
                  </a:lnTo>
                  <a:lnTo>
                    <a:pt x="120" y="90"/>
                  </a:lnTo>
                  <a:lnTo>
                    <a:pt x="124" y="88"/>
                  </a:lnTo>
                  <a:lnTo>
                    <a:pt x="126" y="84"/>
                  </a:lnTo>
                  <a:lnTo>
                    <a:pt x="128" y="82"/>
                  </a:lnTo>
                  <a:lnTo>
                    <a:pt x="130" y="80"/>
                  </a:lnTo>
                  <a:lnTo>
                    <a:pt x="132" y="76"/>
                  </a:lnTo>
                  <a:lnTo>
                    <a:pt x="134" y="72"/>
                  </a:lnTo>
                  <a:lnTo>
                    <a:pt x="136" y="68"/>
                  </a:lnTo>
                  <a:lnTo>
                    <a:pt x="138" y="64"/>
                  </a:lnTo>
                  <a:lnTo>
                    <a:pt x="138" y="60"/>
                  </a:lnTo>
                  <a:lnTo>
                    <a:pt x="138" y="58"/>
                  </a:lnTo>
                  <a:lnTo>
                    <a:pt x="138" y="52"/>
                  </a:lnTo>
                  <a:lnTo>
                    <a:pt x="136" y="48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6" y="42"/>
                  </a:lnTo>
                  <a:lnTo>
                    <a:pt x="138" y="40"/>
                  </a:lnTo>
                  <a:lnTo>
                    <a:pt x="140" y="38"/>
                  </a:lnTo>
                  <a:lnTo>
                    <a:pt x="142" y="34"/>
                  </a:lnTo>
                  <a:lnTo>
                    <a:pt x="144" y="30"/>
                  </a:lnTo>
                  <a:lnTo>
                    <a:pt x="144" y="26"/>
                  </a:lnTo>
                  <a:lnTo>
                    <a:pt x="144" y="20"/>
                  </a:lnTo>
                  <a:lnTo>
                    <a:pt x="142" y="14"/>
                  </a:lnTo>
                  <a:lnTo>
                    <a:pt x="142" y="8"/>
                  </a:lnTo>
                  <a:lnTo>
                    <a:pt x="140" y="4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38" y="0"/>
                  </a:lnTo>
                  <a:lnTo>
                    <a:pt x="136" y="0"/>
                  </a:lnTo>
                  <a:lnTo>
                    <a:pt x="132" y="2"/>
                  </a:lnTo>
                  <a:lnTo>
                    <a:pt x="126" y="4"/>
                  </a:lnTo>
                  <a:lnTo>
                    <a:pt x="122" y="8"/>
                  </a:lnTo>
                  <a:lnTo>
                    <a:pt x="118" y="12"/>
                  </a:lnTo>
                  <a:lnTo>
                    <a:pt x="116" y="18"/>
                  </a:lnTo>
                  <a:lnTo>
                    <a:pt x="114" y="26"/>
                  </a:lnTo>
                  <a:lnTo>
                    <a:pt x="114" y="32"/>
                  </a:lnTo>
                  <a:lnTo>
                    <a:pt x="112" y="38"/>
                  </a:lnTo>
                  <a:lnTo>
                    <a:pt x="112" y="44"/>
                  </a:lnTo>
                  <a:lnTo>
                    <a:pt x="110" y="46"/>
                  </a:lnTo>
                  <a:lnTo>
                    <a:pt x="108" y="48"/>
                  </a:lnTo>
                  <a:lnTo>
                    <a:pt x="106" y="52"/>
                  </a:lnTo>
                  <a:lnTo>
                    <a:pt x="102" y="58"/>
                  </a:lnTo>
                  <a:lnTo>
                    <a:pt x="98" y="62"/>
                  </a:lnTo>
                  <a:lnTo>
                    <a:pt x="94" y="68"/>
                  </a:lnTo>
                  <a:lnTo>
                    <a:pt x="88" y="72"/>
                  </a:lnTo>
                  <a:lnTo>
                    <a:pt x="82" y="76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8" y="88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40" y="90"/>
                  </a:lnTo>
                  <a:lnTo>
                    <a:pt x="22" y="96"/>
                  </a:lnTo>
                  <a:lnTo>
                    <a:pt x="6" y="10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32" name="Freeform 399">
              <a:extLst>
                <a:ext uri="{FF2B5EF4-FFF2-40B4-BE49-F238E27FC236}">
                  <a16:creationId xmlns:a16="http://schemas.microsoft.com/office/drawing/2014/main" id="{C3883CB8-287D-4076-9202-D46454B13D78}"/>
                </a:ext>
              </a:extLst>
            </p:cNvPr>
            <p:cNvSpPr/>
            <p:nvPr/>
          </p:nvSpPr>
          <p:spPr bwMode="gray">
            <a:xfrm>
              <a:off x="3875151" y="3832709"/>
              <a:ext cx="44434" cy="29602"/>
            </a:xfrm>
            <a:custGeom>
              <a:avLst/>
              <a:gdLst>
                <a:gd name="T0" fmla="*/ 8 w 24"/>
                <a:gd name="T1" fmla="*/ 0 h 16"/>
                <a:gd name="T2" fmla="*/ 0 w 24"/>
                <a:gd name="T3" fmla="*/ 10 h 16"/>
                <a:gd name="T4" fmla="*/ 8 w 24"/>
                <a:gd name="T5" fmla="*/ 16 h 16"/>
                <a:gd name="T6" fmla="*/ 18 w 24"/>
                <a:gd name="T7" fmla="*/ 8 h 16"/>
                <a:gd name="T8" fmla="*/ 24 w 24"/>
                <a:gd name="T9" fmla="*/ 2 h 16"/>
                <a:gd name="T10" fmla="*/ 8 w 24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6">
                  <a:moveTo>
                    <a:pt x="8" y="0"/>
                  </a:moveTo>
                  <a:lnTo>
                    <a:pt x="0" y="10"/>
                  </a:lnTo>
                  <a:lnTo>
                    <a:pt x="8" y="16"/>
                  </a:lnTo>
                  <a:lnTo>
                    <a:pt x="18" y="8"/>
                  </a:lnTo>
                  <a:lnTo>
                    <a:pt x="24" y="2"/>
                  </a:lnTo>
                  <a:lnTo>
                    <a:pt x="8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33" name="Freeform 400">
              <a:extLst>
                <a:ext uri="{FF2B5EF4-FFF2-40B4-BE49-F238E27FC236}">
                  <a16:creationId xmlns:a16="http://schemas.microsoft.com/office/drawing/2014/main" id="{66F22222-E3DF-4056-AD41-DA2E8112DCD6}"/>
                </a:ext>
              </a:extLst>
            </p:cNvPr>
            <p:cNvSpPr/>
            <p:nvPr/>
          </p:nvSpPr>
          <p:spPr bwMode="gray">
            <a:xfrm>
              <a:off x="4056588" y="3481180"/>
              <a:ext cx="144409" cy="111009"/>
            </a:xfrm>
            <a:custGeom>
              <a:avLst/>
              <a:gdLst>
                <a:gd name="T0" fmla="*/ 36 w 78"/>
                <a:gd name="T1" fmla="*/ 6 h 60"/>
                <a:gd name="T2" fmla="*/ 36 w 78"/>
                <a:gd name="T3" fmla="*/ 6 h 60"/>
                <a:gd name="T4" fmla="*/ 34 w 78"/>
                <a:gd name="T5" fmla="*/ 4 h 60"/>
                <a:gd name="T6" fmla="*/ 32 w 78"/>
                <a:gd name="T7" fmla="*/ 2 h 60"/>
                <a:gd name="T8" fmla="*/ 30 w 78"/>
                <a:gd name="T9" fmla="*/ 0 h 60"/>
                <a:gd name="T10" fmla="*/ 28 w 78"/>
                <a:gd name="T11" fmla="*/ 0 h 60"/>
                <a:gd name="T12" fmla="*/ 26 w 78"/>
                <a:gd name="T13" fmla="*/ 2 h 60"/>
                <a:gd name="T14" fmla="*/ 24 w 78"/>
                <a:gd name="T15" fmla="*/ 4 h 60"/>
                <a:gd name="T16" fmla="*/ 22 w 78"/>
                <a:gd name="T17" fmla="*/ 12 h 60"/>
                <a:gd name="T18" fmla="*/ 20 w 78"/>
                <a:gd name="T19" fmla="*/ 18 h 60"/>
                <a:gd name="T20" fmla="*/ 20 w 78"/>
                <a:gd name="T21" fmla="*/ 22 h 60"/>
                <a:gd name="T22" fmla="*/ 20 w 78"/>
                <a:gd name="T23" fmla="*/ 26 h 60"/>
                <a:gd name="T24" fmla="*/ 18 w 78"/>
                <a:gd name="T25" fmla="*/ 28 h 60"/>
                <a:gd name="T26" fmla="*/ 16 w 78"/>
                <a:gd name="T27" fmla="*/ 32 h 60"/>
                <a:gd name="T28" fmla="*/ 12 w 78"/>
                <a:gd name="T29" fmla="*/ 36 h 60"/>
                <a:gd name="T30" fmla="*/ 10 w 78"/>
                <a:gd name="T31" fmla="*/ 42 h 60"/>
                <a:gd name="T32" fmla="*/ 6 w 78"/>
                <a:gd name="T33" fmla="*/ 46 h 60"/>
                <a:gd name="T34" fmla="*/ 4 w 78"/>
                <a:gd name="T35" fmla="*/ 48 h 60"/>
                <a:gd name="T36" fmla="*/ 2 w 78"/>
                <a:gd name="T37" fmla="*/ 50 h 60"/>
                <a:gd name="T38" fmla="*/ 0 w 78"/>
                <a:gd name="T39" fmla="*/ 52 h 60"/>
                <a:gd name="T40" fmla="*/ 0 w 78"/>
                <a:gd name="T41" fmla="*/ 54 h 60"/>
                <a:gd name="T42" fmla="*/ 0 w 78"/>
                <a:gd name="T43" fmla="*/ 56 h 60"/>
                <a:gd name="T44" fmla="*/ 4 w 78"/>
                <a:gd name="T45" fmla="*/ 56 h 60"/>
                <a:gd name="T46" fmla="*/ 8 w 78"/>
                <a:gd name="T47" fmla="*/ 58 h 60"/>
                <a:gd name="T48" fmla="*/ 14 w 78"/>
                <a:gd name="T49" fmla="*/ 58 h 60"/>
                <a:gd name="T50" fmla="*/ 20 w 78"/>
                <a:gd name="T51" fmla="*/ 58 h 60"/>
                <a:gd name="T52" fmla="*/ 26 w 78"/>
                <a:gd name="T53" fmla="*/ 58 h 60"/>
                <a:gd name="T54" fmla="*/ 30 w 78"/>
                <a:gd name="T55" fmla="*/ 56 h 60"/>
                <a:gd name="T56" fmla="*/ 32 w 78"/>
                <a:gd name="T57" fmla="*/ 56 h 60"/>
                <a:gd name="T58" fmla="*/ 38 w 78"/>
                <a:gd name="T59" fmla="*/ 60 h 60"/>
                <a:gd name="T60" fmla="*/ 48 w 78"/>
                <a:gd name="T61" fmla="*/ 58 h 60"/>
                <a:gd name="T62" fmla="*/ 48 w 78"/>
                <a:gd name="T63" fmla="*/ 58 h 60"/>
                <a:gd name="T64" fmla="*/ 50 w 78"/>
                <a:gd name="T65" fmla="*/ 56 h 60"/>
                <a:gd name="T66" fmla="*/ 52 w 78"/>
                <a:gd name="T67" fmla="*/ 52 h 60"/>
                <a:gd name="T68" fmla="*/ 54 w 78"/>
                <a:gd name="T69" fmla="*/ 50 h 60"/>
                <a:gd name="T70" fmla="*/ 56 w 78"/>
                <a:gd name="T71" fmla="*/ 46 h 60"/>
                <a:gd name="T72" fmla="*/ 60 w 78"/>
                <a:gd name="T73" fmla="*/ 44 h 60"/>
                <a:gd name="T74" fmla="*/ 62 w 78"/>
                <a:gd name="T75" fmla="*/ 44 h 60"/>
                <a:gd name="T76" fmla="*/ 64 w 78"/>
                <a:gd name="T77" fmla="*/ 44 h 60"/>
                <a:gd name="T78" fmla="*/ 66 w 78"/>
                <a:gd name="T79" fmla="*/ 42 h 60"/>
                <a:gd name="T80" fmla="*/ 70 w 78"/>
                <a:gd name="T81" fmla="*/ 40 h 60"/>
                <a:gd name="T82" fmla="*/ 72 w 78"/>
                <a:gd name="T83" fmla="*/ 38 h 60"/>
                <a:gd name="T84" fmla="*/ 74 w 78"/>
                <a:gd name="T85" fmla="*/ 36 h 60"/>
                <a:gd name="T86" fmla="*/ 76 w 78"/>
                <a:gd name="T87" fmla="*/ 34 h 60"/>
                <a:gd name="T88" fmla="*/ 78 w 78"/>
                <a:gd name="T89" fmla="*/ 32 h 60"/>
                <a:gd name="T90" fmla="*/ 78 w 78"/>
                <a:gd name="T91" fmla="*/ 32 h 60"/>
                <a:gd name="T92" fmla="*/ 78 w 78"/>
                <a:gd name="T93" fmla="*/ 30 h 60"/>
                <a:gd name="T94" fmla="*/ 78 w 78"/>
                <a:gd name="T95" fmla="*/ 26 h 60"/>
                <a:gd name="T96" fmla="*/ 78 w 78"/>
                <a:gd name="T97" fmla="*/ 24 h 60"/>
                <a:gd name="T98" fmla="*/ 76 w 78"/>
                <a:gd name="T99" fmla="*/ 22 h 60"/>
                <a:gd name="T100" fmla="*/ 74 w 78"/>
                <a:gd name="T101" fmla="*/ 20 h 60"/>
                <a:gd name="T102" fmla="*/ 72 w 78"/>
                <a:gd name="T103" fmla="*/ 22 h 60"/>
                <a:gd name="T104" fmla="*/ 70 w 78"/>
                <a:gd name="T105" fmla="*/ 24 h 60"/>
                <a:gd name="T106" fmla="*/ 66 w 78"/>
                <a:gd name="T107" fmla="*/ 26 h 60"/>
                <a:gd name="T108" fmla="*/ 64 w 78"/>
                <a:gd name="T109" fmla="*/ 26 h 60"/>
                <a:gd name="T110" fmla="*/ 62 w 78"/>
                <a:gd name="T111" fmla="*/ 26 h 60"/>
                <a:gd name="T112" fmla="*/ 58 w 78"/>
                <a:gd name="T113" fmla="*/ 24 h 60"/>
                <a:gd name="T114" fmla="*/ 52 w 78"/>
                <a:gd name="T115" fmla="*/ 22 h 60"/>
                <a:gd name="T116" fmla="*/ 46 w 78"/>
                <a:gd name="T117" fmla="*/ 20 h 60"/>
                <a:gd name="T118" fmla="*/ 42 w 78"/>
                <a:gd name="T119" fmla="*/ 16 h 60"/>
                <a:gd name="T120" fmla="*/ 38 w 78"/>
                <a:gd name="T121" fmla="*/ 12 h 60"/>
                <a:gd name="T122" fmla="*/ 36 w 78"/>
                <a:gd name="T123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" h="60">
                  <a:moveTo>
                    <a:pt x="36" y="6"/>
                  </a:moveTo>
                  <a:lnTo>
                    <a:pt x="36" y="6"/>
                  </a:lnTo>
                  <a:lnTo>
                    <a:pt x="34" y="4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2"/>
                  </a:lnTo>
                  <a:lnTo>
                    <a:pt x="24" y="4"/>
                  </a:lnTo>
                  <a:lnTo>
                    <a:pt x="22" y="12"/>
                  </a:lnTo>
                  <a:lnTo>
                    <a:pt x="20" y="18"/>
                  </a:lnTo>
                  <a:lnTo>
                    <a:pt x="20" y="22"/>
                  </a:lnTo>
                  <a:lnTo>
                    <a:pt x="20" y="26"/>
                  </a:lnTo>
                  <a:lnTo>
                    <a:pt x="18" y="28"/>
                  </a:lnTo>
                  <a:lnTo>
                    <a:pt x="16" y="32"/>
                  </a:lnTo>
                  <a:lnTo>
                    <a:pt x="12" y="36"/>
                  </a:lnTo>
                  <a:lnTo>
                    <a:pt x="10" y="42"/>
                  </a:lnTo>
                  <a:lnTo>
                    <a:pt x="6" y="46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4" y="56"/>
                  </a:lnTo>
                  <a:lnTo>
                    <a:pt x="8" y="58"/>
                  </a:lnTo>
                  <a:lnTo>
                    <a:pt x="14" y="58"/>
                  </a:lnTo>
                  <a:lnTo>
                    <a:pt x="20" y="58"/>
                  </a:lnTo>
                  <a:lnTo>
                    <a:pt x="26" y="58"/>
                  </a:lnTo>
                  <a:lnTo>
                    <a:pt x="30" y="56"/>
                  </a:lnTo>
                  <a:lnTo>
                    <a:pt x="32" y="56"/>
                  </a:lnTo>
                  <a:lnTo>
                    <a:pt x="38" y="60"/>
                  </a:lnTo>
                  <a:lnTo>
                    <a:pt x="48" y="58"/>
                  </a:lnTo>
                  <a:lnTo>
                    <a:pt x="48" y="58"/>
                  </a:lnTo>
                  <a:lnTo>
                    <a:pt x="50" y="56"/>
                  </a:lnTo>
                  <a:lnTo>
                    <a:pt x="52" y="52"/>
                  </a:lnTo>
                  <a:lnTo>
                    <a:pt x="54" y="50"/>
                  </a:lnTo>
                  <a:lnTo>
                    <a:pt x="56" y="46"/>
                  </a:lnTo>
                  <a:lnTo>
                    <a:pt x="60" y="44"/>
                  </a:lnTo>
                  <a:lnTo>
                    <a:pt x="62" y="44"/>
                  </a:lnTo>
                  <a:lnTo>
                    <a:pt x="64" y="44"/>
                  </a:lnTo>
                  <a:lnTo>
                    <a:pt x="66" y="42"/>
                  </a:lnTo>
                  <a:lnTo>
                    <a:pt x="70" y="40"/>
                  </a:lnTo>
                  <a:lnTo>
                    <a:pt x="72" y="38"/>
                  </a:lnTo>
                  <a:lnTo>
                    <a:pt x="74" y="36"/>
                  </a:lnTo>
                  <a:lnTo>
                    <a:pt x="76" y="34"/>
                  </a:lnTo>
                  <a:lnTo>
                    <a:pt x="78" y="32"/>
                  </a:lnTo>
                  <a:lnTo>
                    <a:pt x="78" y="32"/>
                  </a:lnTo>
                  <a:lnTo>
                    <a:pt x="78" y="30"/>
                  </a:lnTo>
                  <a:lnTo>
                    <a:pt x="78" y="26"/>
                  </a:lnTo>
                  <a:lnTo>
                    <a:pt x="78" y="24"/>
                  </a:lnTo>
                  <a:lnTo>
                    <a:pt x="76" y="22"/>
                  </a:lnTo>
                  <a:lnTo>
                    <a:pt x="74" y="20"/>
                  </a:lnTo>
                  <a:lnTo>
                    <a:pt x="72" y="22"/>
                  </a:lnTo>
                  <a:lnTo>
                    <a:pt x="70" y="24"/>
                  </a:lnTo>
                  <a:lnTo>
                    <a:pt x="66" y="26"/>
                  </a:lnTo>
                  <a:lnTo>
                    <a:pt x="64" y="26"/>
                  </a:lnTo>
                  <a:lnTo>
                    <a:pt x="62" y="26"/>
                  </a:lnTo>
                  <a:lnTo>
                    <a:pt x="58" y="24"/>
                  </a:lnTo>
                  <a:lnTo>
                    <a:pt x="52" y="22"/>
                  </a:lnTo>
                  <a:lnTo>
                    <a:pt x="46" y="20"/>
                  </a:lnTo>
                  <a:lnTo>
                    <a:pt x="42" y="16"/>
                  </a:lnTo>
                  <a:lnTo>
                    <a:pt x="38" y="12"/>
                  </a:lnTo>
                  <a:lnTo>
                    <a:pt x="36" y="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34" name="Freeform 401">
              <a:extLst>
                <a:ext uri="{FF2B5EF4-FFF2-40B4-BE49-F238E27FC236}">
                  <a16:creationId xmlns:a16="http://schemas.microsoft.com/office/drawing/2014/main" id="{39622A12-81C5-4617-A2C9-50043D76E9BB}"/>
                </a:ext>
              </a:extLst>
            </p:cNvPr>
            <p:cNvSpPr/>
            <p:nvPr/>
          </p:nvSpPr>
          <p:spPr bwMode="gray">
            <a:xfrm>
              <a:off x="2501415" y="3795706"/>
              <a:ext cx="148112" cy="62905"/>
            </a:xfrm>
            <a:custGeom>
              <a:avLst/>
              <a:gdLst>
                <a:gd name="T0" fmla="*/ 58 w 80"/>
                <a:gd name="T1" fmla="*/ 0 h 34"/>
                <a:gd name="T2" fmla="*/ 52 w 80"/>
                <a:gd name="T3" fmla="*/ 2 h 34"/>
                <a:gd name="T4" fmla="*/ 38 w 80"/>
                <a:gd name="T5" fmla="*/ 2 h 34"/>
                <a:gd name="T6" fmla="*/ 24 w 80"/>
                <a:gd name="T7" fmla="*/ 2 h 34"/>
                <a:gd name="T8" fmla="*/ 16 w 80"/>
                <a:gd name="T9" fmla="*/ 2 h 34"/>
                <a:gd name="T10" fmla="*/ 0 w 80"/>
                <a:gd name="T11" fmla="*/ 16 h 34"/>
                <a:gd name="T12" fmla="*/ 0 w 80"/>
                <a:gd name="T13" fmla="*/ 22 h 34"/>
                <a:gd name="T14" fmla="*/ 0 w 80"/>
                <a:gd name="T15" fmla="*/ 22 h 34"/>
                <a:gd name="T16" fmla="*/ 2 w 80"/>
                <a:gd name="T17" fmla="*/ 24 h 34"/>
                <a:gd name="T18" fmla="*/ 2 w 80"/>
                <a:gd name="T19" fmla="*/ 28 h 34"/>
                <a:gd name="T20" fmla="*/ 4 w 80"/>
                <a:gd name="T21" fmla="*/ 30 h 34"/>
                <a:gd name="T22" fmla="*/ 6 w 80"/>
                <a:gd name="T23" fmla="*/ 30 h 34"/>
                <a:gd name="T24" fmla="*/ 8 w 80"/>
                <a:gd name="T25" fmla="*/ 30 h 34"/>
                <a:gd name="T26" fmla="*/ 12 w 80"/>
                <a:gd name="T27" fmla="*/ 28 h 34"/>
                <a:gd name="T28" fmla="*/ 16 w 80"/>
                <a:gd name="T29" fmla="*/ 28 h 34"/>
                <a:gd name="T30" fmla="*/ 20 w 80"/>
                <a:gd name="T31" fmla="*/ 30 h 34"/>
                <a:gd name="T32" fmla="*/ 26 w 80"/>
                <a:gd name="T33" fmla="*/ 34 h 34"/>
                <a:gd name="T34" fmla="*/ 26 w 80"/>
                <a:gd name="T35" fmla="*/ 32 h 34"/>
                <a:gd name="T36" fmla="*/ 30 w 80"/>
                <a:gd name="T37" fmla="*/ 28 h 34"/>
                <a:gd name="T38" fmla="*/ 40 w 80"/>
                <a:gd name="T39" fmla="*/ 26 h 34"/>
                <a:gd name="T40" fmla="*/ 58 w 80"/>
                <a:gd name="T41" fmla="*/ 24 h 34"/>
                <a:gd name="T42" fmla="*/ 58 w 80"/>
                <a:gd name="T43" fmla="*/ 24 h 34"/>
                <a:gd name="T44" fmla="*/ 58 w 80"/>
                <a:gd name="T45" fmla="*/ 22 h 34"/>
                <a:gd name="T46" fmla="*/ 58 w 80"/>
                <a:gd name="T47" fmla="*/ 20 h 34"/>
                <a:gd name="T48" fmla="*/ 60 w 80"/>
                <a:gd name="T49" fmla="*/ 16 h 34"/>
                <a:gd name="T50" fmla="*/ 62 w 80"/>
                <a:gd name="T51" fmla="*/ 14 h 34"/>
                <a:gd name="T52" fmla="*/ 66 w 80"/>
                <a:gd name="T53" fmla="*/ 12 h 34"/>
                <a:gd name="T54" fmla="*/ 72 w 80"/>
                <a:gd name="T55" fmla="*/ 10 h 34"/>
                <a:gd name="T56" fmla="*/ 80 w 80"/>
                <a:gd name="T57" fmla="*/ 10 h 34"/>
                <a:gd name="T58" fmla="*/ 78 w 80"/>
                <a:gd name="T59" fmla="*/ 8 h 34"/>
                <a:gd name="T60" fmla="*/ 76 w 80"/>
                <a:gd name="T61" fmla="*/ 8 h 34"/>
                <a:gd name="T62" fmla="*/ 70 w 80"/>
                <a:gd name="T63" fmla="*/ 8 h 34"/>
                <a:gd name="T64" fmla="*/ 64 w 80"/>
                <a:gd name="T65" fmla="*/ 6 h 34"/>
                <a:gd name="T66" fmla="*/ 60 w 80"/>
                <a:gd name="T67" fmla="*/ 4 h 34"/>
                <a:gd name="T68" fmla="*/ 58 w 80"/>
                <a:gd name="T6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34">
                  <a:moveTo>
                    <a:pt x="58" y="0"/>
                  </a:moveTo>
                  <a:lnTo>
                    <a:pt x="52" y="2"/>
                  </a:lnTo>
                  <a:lnTo>
                    <a:pt x="38" y="2"/>
                  </a:lnTo>
                  <a:lnTo>
                    <a:pt x="24" y="2"/>
                  </a:lnTo>
                  <a:lnTo>
                    <a:pt x="16" y="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20" y="30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30" y="28"/>
                  </a:lnTo>
                  <a:lnTo>
                    <a:pt x="40" y="26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60" y="16"/>
                  </a:lnTo>
                  <a:lnTo>
                    <a:pt x="62" y="14"/>
                  </a:lnTo>
                  <a:lnTo>
                    <a:pt x="66" y="12"/>
                  </a:lnTo>
                  <a:lnTo>
                    <a:pt x="72" y="10"/>
                  </a:lnTo>
                  <a:lnTo>
                    <a:pt x="80" y="10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0" y="8"/>
                  </a:lnTo>
                  <a:lnTo>
                    <a:pt x="64" y="6"/>
                  </a:lnTo>
                  <a:lnTo>
                    <a:pt x="60" y="4"/>
                  </a:lnTo>
                  <a:lnTo>
                    <a:pt x="58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35" name="Freeform 402">
              <a:extLst>
                <a:ext uri="{FF2B5EF4-FFF2-40B4-BE49-F238E27FC236}">
                  <a16:creationId xmlns:a16="http://schemas.microsoft.com/office/drawing/2014/main" id="{A193407B-7120-4B18-BDC8-72169E06C813}"/>
                </a:ext>
              </a:extLst>
            </p:cNvPr>
            <p:cNvSpPr/>
            <p:nvPr/>
          </p:nvSpPr>
          <p:spPr bwMode="gray">
            <a:xfrm>
              <a:off x="2501415" y="3795706"/>
              <a:ext cx="148112" cy="62905"/>
            </a:xfrm>
            <a:custGeom>
              <a:avLst/>
              <a:gdLst>
                <a:gd name="T0" fmla="*/ 56 w 80"/>
                <a:gd name="T1" fmla="*/ 0 h 34"/>
                <a:gd name="T2" fmla="*/ 50 w 80"/>
                <a:gd name="T3" fmla="*/ 2 h 34"/>
                <a:gd name="T4" fmla="*/ 38 w 80"/>
                <a:gd name="T5" fmla="*/ 2 h 34"/>
                <a:gd name="T6" fmla="*/ 24 w 80"/>
                <a:gd name="T7" fmla="*/ 2 h 34"/>
                <a:gd name="T8" fmla="*/ 16 w 80"/>
                <a:gd name="T9" fmla="*/ 2 h 34"/>
                <a:gd name="T10" fmla="*/ 0 w 80"/>
                <a:gd name="T11" fmla="*/ 16 h 34"/>
                <a:gd name="T12" fmla="*/ 0 w 80"/>
                <a:gd name="T13" fmla="*/ 22 h 34"/>
                <a:gd name="T14" fmla="*/ 0 w 80"/>
                <a:gd name="T15" fmla="*/ 22 h 34"/>
                <a:gd name="T16" fmla="*/ 2 w 80"/>
                <a:gd name="T17" fmla="*/ 24 h 34"/>
                <a:gd name="T18" fmla="*/ 2 w 80"/>
                <a:gd name="T19" fmla="*/ 28 h 34"/>
                <a:gd name="T20" fmla="*/ 4 w 80"/>
                <a:gd name="T21" fmla="*/ 30 h 34"/>
                <a:gd name="T22" fmla="*/ 6 w 80"/>
                <a:gd name="T23" fmla="*/ 30 h 34"/>
                <a:gd name="T24" fmla="*/ 8 w 80"/>
                <a:gd name="T25" fmla="*/ 30 h 34"/>
                <a:gd name="T26" fmla="*/ 12 w 80"/>
                <a:gd name="T27" fmla="*/ 28 h 34"/>
                <a:gd name="T28" fmla="*/ 16 w 80"/>
                <a:gd name="T29" fmla="*/ 28 h 34"/>
                <a:gd name="T30" fmla="*/ 20 w 80"/>
                <a:gd name="T31" fmla="*/ 30 h 34"/>
                <a:gd name="T32" fmla="*/ 26 w 80"/>
                <a:gd name="T33" fmla="*/ 34 h 34"/>
                <a:gd name="T34" fmla="*/ 26 w 80"/>
                <a:gd name="T35" fmla="*/ 32 h 34"/>
                <a:gd name="T36" fmla="*/ 30 w 80"/>
                <a:gd name="T37" fmla="*/ 28 h 34"/>
                <a:gd name="T38" fmla="*/ 40 w 80"/>
                <a:gd name="T39" fmla="*/ 26 h 34"/>
                <a:gd name="T40" fmla="*/ 58 w 80"/>
                <a:gd name="T41" fmla="*/ 24 h 34"/>
                <a:gd name="T42" fmla="*/ 58 w 80"/>
                <a:gd name="T43" fmla="*/ 24 h 34"/>
                <a:gd name="T44" fmla="*/ 58 w 80"/>
                <a:gd name="T45" fmla="*/ 22 h 34"/>
                <a:gd name="T46" fmla="*/ 58 w 80"/>
                <a:gd name="T47" fmla="*/ 20 h 34"/>
                <a:gd name="T48" fmla="*/ 60 w 80"/>
                <a:gd name="T49" fmla="*/ 16 h 34"/>
                <a:gd name="T50" fmla="*/ 62 w 80"/>
                <a:gd name="T51" fmla="*/ 14 h 34"/>
                <a:gd name="T52" fmla="*/ 66 w 80"/>
                <a:gd name="T53" fmla="*/ 12 h 34"/>
                <a:gd name="T54" fmla="*/ 72 w 80"/>
                <a:gd name="T55" fmla="*/ 10 h 34"/>
                <a:gd name="T56" fmla="*/ 80 w 80"/>
                <a:gd name="T57" fmla="*/ 10 h 34"/>
                <a:gd name="T58" fmla="*/ 78 w 80"/>
                <a:gd name="T59" fmla="*/ 8 h 34"/>
                <a:gd name="T60" fmla="*/ 74 w 80"/>
                <a:gd name="T61" fmla="*/ 8 h 34"/>
                <a:gd name="T62" fmla="*/ 70 w 80"/>
                <a:gd name="T63" fmla="*/ 8 h 34"/>
                <a:gd name="T64" fmla="*/ 64 w 80"/>
                <a:gd name="T65" fmla="*/ 6 h 34"/>
                <a:gd name="T66" fmla="*/ 60 w 80"/>
                <a:gd name="T67" fmla="*/ 4 h 34"/>
                <a:gd name="T68" fmla="*/ 56 w 80"/>
                <a:gd name="T6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34">
                  <a:moveTo>
                    <a:pt x="56" y="0"/>
                  </a:moveTo>
                  <a:lnTo>
                    <a:pt x="50" y="2"/>
                  </a:lnTo>
                  <a:lnTo>
                    <a:pt x="38" y="2"/>
                  </a:lnTo>
                  <a:lnTo>
                    <a:pt x="24" y="2"/>
                  </a:lnTo>
                  <a:lnTo>
                    <a:pt x="16" y="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20" y="30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30" y="28"/>
                  </a:lnTo>
                  <a:lnTo>
                    <a:pt x="40" y="26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60" y="16"/>
                  </a:lnTo>
                  <a:lnTo>
                    <a:pt x="62" y="14"/>
                  </a:lnTo>
                  <a:lnTo>
                    <a:pt x="66" y="12"/>
                  </a:lnTo>
                  <a:lnTo>
                    <a:pt x="72" y="10"/>
                  </a:lnTo>
                  <a:lnTo>
                    <a:pt x="80" y="10"/>
                  </a:lnTo>
                  <a:lnTo>
                    <a:pt x="78" y="8"/>
                  </a:lnTo>
                  <a:lnTo>
                    <a:pt x="74" y="8"/>
                  </a:lnTo>
                  <a:lnTo>
                    <a:pt x="70" y="8"/>
                  </a:lnTo>
                  <a:lnTo>
                    <a:pt x="64" y="6"/>
                  </a:lnTo>
                  <a:lnTo>
                    <a:pt x="60" y="4"/>
                  </a:lnTo>
                  <a:lnTo>
                    <a:pt x="56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36" name="Freeform 403">
              <a:extLst>
                <a:ext uri="{FF2B5EF4-FFF2-40B4-BE49-F238E27FC236}">
                  <a16:creationId xmlns:a16="http://schemas.microsoft.com/office/drawing/2014/main" id="{A84D9E01-A2B9-4916-9E0B-603D1914DBD1}"/>
                </a:ext>
              </a:extLst>
            </p:cNvPr>
            <p:cNvSpPr/>
            <p:nvPr/>
          </p:nvSpPr>
          <p:spPr bwMode="gray">
            <a:xfrm>
              <a:off x="924025" y="2234179"/>
              <a:ext cx="622069" cy="762262"/>
            </a:xfrm>
            <a:custGeom>
              <a:avLst/>
              <a:gdLst>
                <a:gd name="T0" fmla="*/ 302 w 336"/>
                <a:gd name="T1" fmla="*/ 44 h 412"/>
                <a:gd name="T2" fmla="*/ 314 w 336"/>
                <a:gd name="T3" fmla="*/ 42 h 412"/>
                <a:gd name="T4" fmla="*/ 312 w 336"/>
                <a:gd name="T5" fmla="*/ 42 h 412"/>
                <a:gd name="T6" fmla="*/ 326 w 336"/>
                <a:gd name="T7" fmla="*/ 38 h 412"/>
                <a:gd name="T8" fmla="*/ 330 w 336"/>
                <a:gd name="T9" fmla="*/ 22 h 412"/>
                <a:gd name="T10" fmla="*/ 302 w 336"/>
                <a:gd name="T11" fmla="*/ 4 h 412"/>
                <a:gd name="T12" fmla="*/ 250 w 336"/>
                <a:gd name="T13" fmla="*/ 8 h 412"/>
                <a:gd name="T14" fmla="*/ 230 w 336"/>
                <a:gd name="T15" fmla="*/ 14 h 412"/>
                <a:gd name="T16" fmla="*/ 218 w 336"/>
                <a:gd name="T17" fmla="*/ 20 h 412"/>
                <a:gd name="T18" fmla="*/ 214 w 336"/>
                <a:gd name="T19" fmla="*/ 26 h 412"/>
                <a:gd name="T20" fmla="*/ 204 w 336"/>
                <a:gd name="T21" fmla="*/ 36 h 412"/>
                <a:gd name="T22" fmla="*/ 194 w 336"/>
                <a:gd name="T23" fmla="*/ 34 h 412"/>
                <a:gd name="T24" fmla="*/ 186 w 336"/>
                <a:gd name="T25" fmla="*/ 34 h 412"/>
                <a:gd name="T26" fmla="*/ 176 w 336"/>
                <a:gd name="T27" fmla="*/ 48 h 412"/>
                <a:gd name="T28" fmla="*/ 158 w 336"/>
                <a:gd name="T29" fmla="*/ 58 h 412"/>
                <a:gd name="T30" fmla="*/ 148 w 336"/>
                <a:gd name="T31" fmla="*/ 76 h 412"/>
                <a:gd name="T32" fmla="*/ 136 w 336"/>
                <a:gd name="T33" fmla="*/ 114 h 412"/>
                <a:gd name="T34" fmla="*/ 106 w 336"/>
                <a:gd name="T35" fmla="*/ 170 h 412"/>
                <a:gd name="T36" fmla="*/ 94 w 336"/>
                <a:gd name="T37" fmla="*/ 200 h 412"/>
                <a:gd name="T38" fmla="*/ 72 w 336"/>
                <a:gd name="T39" fmla="*/ 230 h 412"/>
                <a:gd name="T40" fmla="*/ 26 w 336"/>
                <a:gd name="T41" fmla="*/ 278 h 412"/>
                <a:gd name="T42" fmla="*/ 16 w 336"/>
                <a:gd name="T43" fmla="*/ 284 h 412"/>
                <a:gd name="T44" fmla="*/ 8 w 336"/>
                <a:gd name="T45" fmla="*/ 300 h 412"/>
                <a:gd name="T46" fmla="*/ 4 w 336"/>
                <a:gd name="T47" fmla="*/ 334 h 412"/>
                <a:gd name="T48" fmla="*/ 10 w 336"/>
                <a:gd name="T49" fmla="*/ 344 h 412"/>
                <a:gd name="T50" fmla="*/ 6 w 336"/>
                <a:gd name="T51" fmla="*/ 352 h 412"/>
                <a:gd name="T52" fmla="*/ 2 w 336"/>
                <a:gd name="T53" fmla="*/ 364 h 412"/>
                <a:gd name="T54" fmla="*/ 4 w 336"/>
                <a:gd name="T55" fmla="*/ 384 h 412"/>
                <a:gd name="T56" fmla="*/ 10 w 336"/>
                <a:gd name="T57" fmla="*/ 400 h 412"/>
                <a:gd name="T58" fmla="*/ 28 w 336"/>
                <a:gd name="T59" fmla="*/ 412 h 412"/>
                <a:gd name="T60" fmla="*/ 46 w 336"/>
                <a:gd name="T61" fmla="*/ 402 h 412"/>
                <a:gd name="T62" fmla="*/ 54 w 336"/>
                <a:gd name="T63" fmla="*/ 390 h 412"/>
                <a:gd name="T64" fmla="*/ 58 w 336"/>
                <a:gd name="T65" fmla="*/ 376 h 412"/>
                <a:gd name="T66" fmla="*/ 68 w 336"/>
                <a:gd name="T67" fmla="*/ 370 h 412"/>
                <a:gd name="T68" fmla="*/ 76 w 336"/>
                <a:gd name="T69" fmla="*/ 358 h 412"/>
                <a:gd name="T70" fmla="*/ 80 w 336"/>
                <a:gd name="T71" fmla="*/ 342 h 412"/>
                <a:gd name="T72" fmla="*/ 92 w 336"/>
                <a:gd name="T73" fmla="*/ 354 h 412"/>
                <a:gd name="T74" fmla="*/ 100 w 336"/>
                <a:gd name="T75" fmla="*/ 318 h 412"/>
                <a:gd name="T76" fmla="*/ 102 w 336"/>
                <a:gd name="T77" fmla="*/ 260 h 412"/>
                <a:gd name="T78" fmla="*/ 132 w 336"/>
                <a:gd name="T79" fmla="*/ 198 h 412"/>
                <a:gd name="T80" fmla="*/ 140 w 336"/>
                <a:gd name="T81" fmla="*/ 178 h 412"/>
                <a:gd name="T82" fmla="*/ 154 w 336"/>
                <a:gd name="T83" fmla="*/ 162 h 412"/>
                <a:gd name="T84" fmla="*/ 162 w 336"/>
                <a:gd name="T85" fmla="*/ 134 h 412"/>
                <a:gd name="T86" fmla="*/ 170 w 336"/>
                <a:gd name="T87" fmla="*/ 112 h 412"/>
                <a:gd name="T88" fmla="*/ 224 w 336"/>
                <a:gd name="T89" fmla="*/ 64 h 412"/>
                <a:gd name="T90" fmla="*/ 238 w 336"/>
                <a:gd name="T91" fmla="*/ 66 h 412"/>
                <a:gd name="T92" fmla="*/ 264 w 336"/>
                <a:gd name="T93" fmla="*/ 70 h 412"/>
                <a:gd name="T94" fmla="*/ 276 w 336"/>
                <a:gd name="T95" fmla="*/ 64 h 412"/>
                <a:gd name="T96" fmla="*/ 278 w 336"/>
                <a:gd name="T97" fmla="*/ 56 h 412"/>
                <a:gd name="T98" fmla="*/ 294 w 336"/>
                <a:gd name="T99" fmla="*/ 50 h 412"/>
                <a:gd name="T100" fmla="*/ 328 w 336"/>
                <a:gd name="T101" fmla="*/ 64 h 412"/>
                <a:gd name="T102" fmla="*/ 326 w 336"/>
                <a:gd name="T103" fmla="*/ 5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6" h="412">
                  <a:moveTo>
                    <a:pt x="326" y="52"/>
                  </a:moveTo>
                  <a:lnTo>
                    <a:pt x="314" y="48"/>
                  </a:lnTo>
                  <a:lnTo>
                    <a:pt x="308" y="46"/>
                  </a:lnTo>
                  <a:lnTo>
                    <a:pt x="302" y="44"/>
                  </a:lnTo>
                  <a:lnTo>
                    <a:pt x="300" y="44"/>
                  </a:lnTo>
                  <a:lnTo>
                    <a:pt x="298" y="44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2" y="42"/>
                  </a:lnTo>
                  <a:lnTo>
                    <a:pt x="312" y="42"/>
                  </a:lnTo>
                  <a:lnTo>
                    <a:pt x="312" y="42"/>
                  </a:lnTo>
                  <a:lnTo>
                    <a:pt x="314" y="42"/>
                  </a:lnTo>
                  <a:lnTo>
                    <a:pt x="318" y="42"/>
                  </a:lnTo>
                  <a:lnTo>
                    <a:pt x="322" y="40"/>
                  </a:lnTo>
                  <a:lnTo>
                    <a:pt x="326" y="38"/>
                  </a:lnTo>
                  <a:lnTo>
                    <a:pt x="328" y="34"/>
                  </a:lnTo>
                  <a:lnTo>
                    <a:pt x="328" y="30"/>
                  </a:lnTo>
                  <a:lnTo>
                    <a:pt x="330" y="26"/>
                  </a:lnTo>
                  <a:lnTo>
                    <a:pt x="330" y="22"/>
                  </a:lnTo>
                  <a:lnTo>
                    <a:pt x="330" y="22"/>
                  </a:lnTo>
                  <a:lnTo>
                    <a:pt x="314" y="20"/>
                  </a:lnTo>
                  <a:lnTo>
                    <a:pt x="310" y="10"/>
                  </a:lnTo>
                  <a:lnTo>
                    <a:pt x="302" y="4"/>
                  </a:lnTo>
                  <a:lnTo>
                    <a:pt x="282" y="6"/>
                  </a:lnTo>
                  <a:lnTo>
                    <a:pt x="258" y="0"/>
                  </a:lnTo>
                  <a:lnTo>
                    <a:pt x="256" y="4"/>
                  </a:lnTo>
                  <a:lnTo>
                    <a:pt x="250" y="8"/>
                  </a:lnTo>
                  <a:lnTo>
                    <a:pt x="246" y="12"/>
                  </a:lnTo>
                  <a:lnTo>
                    <a:pt x="240" y="12"/>
                  </a:lnTo>
                  <a:lnTo>
                    <a:pt x="234" y="14"/>
                  </a:lnTo>
                  <a:lnTo>
                    <a:pt x="230" y="14"/>
                  </a:lnTo>
                  <a:lnTo>
                    <a:pt x="230" y="14"/>
                  </a:lnTo>
                  <a:lnTo>
                    <a:pt x="224" y="16"/>
                  </a:lnTo>
                  <a:lnTo>
                    <a:pt x="220" y="18"/>
                  </a:lnTo>
                  <a:lnTo>
                    <a:pt x="218" y="20"/>
                  </a:lnTo>
                  <a:lnTo>
                    <a:pt x="216" y="22"/>
                  </a:lnTo>
                  <a:lnTo>
                    <a:pt x="216" y="22"/>
                  </a:lnTo>
                  <a:lnTo>
                    <a:pt x="216" y="22"/>
                  </a:lnTo>
                  <a:lnTo>
                    <a:pt x="214" y="26"/>
                  </a:lnTo>
                  <a:lnTo>
                    <a:pt x="214" y="28"/>
                  </a:lnTo>
                  <a:lnTo>
                    <a:pt x="212" y="32"/>
                  </a:lnTo>
                  <a:lnTo>
                    <a:pt x="208" y="36"/>
                  </a:lnTo>
                  <a:lnTo>
                    <a:pt x="204" y="36"/>
                  </a:lnTo>
                  <a:lnTo>
                    <a:pt x="200" y="36"/>
                  </a:lnTo>
                  <a:lnTo>
                    <a:pt x="196" y="36"/>
                  </a:lnTo>
                  <a:lnTo>
                    <a:pt x="196" y="34"/>
                  </a:lnTo>
                  <a:lnTo>
                    <a:pt x="194" y="34"/>
                  </a:lnTo>
                  <a:lnTo>
                    <a:pt x="194" y="32"/>
                  </a:lnTo>
                  <a:lnTo>
                    <a:pt x="194" y="32"/>
                  </a:lnTo>
                  <a:lnTo>
                    <a:pt x="190" y="32"/>
                  </a:lnTo>
                  <a:lnTo>
                    <a:pt x="186" y="34"/>
                  </a:lnTo>
                  <a:lnTo>
                    <a:pt x="182" y="38"/>
                  </a:lnTo>
                  <a:lnTo>
                    <a:pt x="178" y="42"/>
                  </a:lnTo>
                  <a:lnTo>
                    <a:pt x="176" y="46"/>
                  </a:lnTo>
                  <a:lnTo>
                    <a:pt x="176" y="48"/>
                  </a:lnTo>
                  <a:lnTo>
                    <a:pt x="174" y="48"/>
                  </a:lnTo>
                  <a:lnTo>
                    <a:pt x="168" y="54"/>
                  </a:lnTo>
                  <a:lnTo>
                    <a:pt x="162" y="56"/>
                  </a:lnTo>
                  <a:lnTo>
                    <a:pt x="158" y="58"/>
                  </a:lnTo>
                  <a:lnTo>
                    <a:pt x="154" y="62"/>
                  </a:lnTo>
                  <a:lnTo>
                    <a:pt x="152" y="66"/>
                  </a:lnTo>
                  <a:lnTo>
                    <a:pt x="150" y="70"/>
                  </a:lnTo>
                  <a:lnTo>
                    <a:pt x="148" y="76"/>
                  </a:lnTo>
                  <a:lnTo>
                    <a:pt x="148" y="80"/>
                  </a:lnTo>
                  <a:lnTo>
                    <a:pt x="148" y="82"/>
                  </a:lnTo>
                  <a:lnTo>
                    <a:pt x="148" y="82"/>
                  </a:lnTo>
                  <a:lnTo>
                    <a:pt x="136" y="114"/>
                  </a:lnTo>
                  <a:lnTo>
                    <a:pt x="116" y="150"/>
                  </a:lnTo>
                  <a:lnTo>
                    <a:pt x="114" y="152"/>
                  </a:lnTo>
                  <a:lnTo>
                    <a:pt x="110" y="160"/>
                  </a:lnTo>
                  <a:lnTo>
                    <a:pt x="106" y="170"/>
                  </a:lnTo>
                  <a:lnTo>
                    <a:pt x="102" y="180"/>
                  </a:lnTo>
                  <a:lnTo>
                    <a:pt x="100" y="184"/>
                  </a:lnTo>
                  <a:lnTo>
                    <a:pt x="98" y="190"/>
                  </a:lnTo>
                  <a:lnTo>
                    <a:pt x="94" y="200"/>
                  </a:lnTo>
                  <a:lnTo>
                    <a:pt x="88" y="212"/>
                  </a:lnTo>
                  <a:lnTo>
                    <a:pt x="84" y="220"/>
                  </a:lnTo>
                  <a:lnTo>
                    <a:pt x="82" y="224"/>
                  </a:lnTo>
                  <a:lnTo>
                    <a:pt x="72" y="230"/>
                  </a:lnTo>
                  <a:lnTo>
                    <a:pt x="54" y="254"/>
                  </a:lnTo>
                  <a:lnTo>
                    <a:pt x="32" y="268"/>
                  </a:lnTo>
                  <a:lnTo>
                    <a:pt x="30" y="274"/>
                  </a:lnTo>
                  <a:lnTo>
                    <a:pt x="26" y="278"/>
                  </a:lnTo>
                  <a:lnTo>
                    <a:pt x="22" y="280"/>
                  </a:lnTo>
                  <a:lnTo>
                    <a:pt x="20" y="282"/>
                  </a:lnTo>
                  <a:lnTo>
                    <a:pt x="16" y="284"/>
                  </a:lnTo>
                  <a:lnTo>
                    <a:pt x="16" y="284"/>
                  </a:lnTo>
                  <a:lnTo>
                    <a:pt x="14" y="290"/>
                  </a:lnTo>
                  <a:lnTo>
                    <a:pt x="12" y="294"/>
                  </a:lnTo>
                  <a:lnTo>
                    <a:pt x="10" y="298"/>
                  </a:lnTo>
                  <a:lnTo>
                    <a:pt x="8" y="300"/>
                  </a:lnTo>
                  <a:lnTo>
                    <a:pt x="8" y="300"/>
                  </a:lnTo>
                  <a:lnTo>
                    <a:pt x="2" y="312"/>
                  </a:lnTo>
                  <a:lnTo>
                    <a:pt x="0" y="324"/>
                  </a:lnTo>
                  <a:lnTo>
                    <a:pt x="4" y="334"/>
                  </a:lnTo>
                  <a:lnTo>
                    <a:pt x="8" y="338"/>
                  </a:lnTo>
                  <a:lnTo>
                    <a:pt x="10" y="340"/>
                  </a:lnTo>
                  <a:lnTo>
                    <a:pt x="10" y="342"/>
                  </a:lnTo>
                  <a:lnTo>
                    <a:pt x="10" y="344"/>
                  </a:lnTo>
                  <a:lnTo>
                    <a:pt x="8" y="344"/>
                  </a:lnTo>
                  <a:lnTo>
                    <a:pt x="8" y="346"/>
                  </a:lnTo>
                  <a:lnTo>
                    <a:pt x="6" y="348"/>
                  </a:lnTo>
                  <a:lnTo>
                    <a:pt x="6" y="352"/>
                  </a:lnTo>
                  <a:lnTo>
                    <a:pt x="6" y="356"/>
                  </a:lnTo>
                  <a:lnTo>
                    <a:pt x="6" y="358"/>
                  </a:lnTo>
                  <a:lnTo>
                    <a:pt x="6" y="358"/>
                  </a:lnTo>
                  <a:lnTo>
                    <a:pt x="2" y="364"/>
                  </a:lnTo>
                  <a:lnTo>
                    <a:pt x="2" y="370"/>
                  </a:lnTo>
                  <a:lnTo>
                    <a:pt x="2" y="376"/>
                  </a:lnTo>
                  <a:lnTo>
                    <a:pt x="2" y="380"/>
                  </a:lnTo>
                  <a:lnTo>
                    <a:pt x="4" y="384"/>
                  </a:lnTo>
                  <a:lnTo>
                    <a:pt x="4" y="386"/>
                  </a:lnTo>
                  <a:lnTo>
                    <a:pt x="4" y="388"/>
                  </a:lnTo>
                  <a:lnTo>
                    <a:pt x="8" y="394"/>
                  </a:lnTo>
                  <a:lnTo>
                    <a:pt x="10" y="400"/>
                  </a:lnTo>
                  <a:lnTo>
                    <a:pt x="16" y="404"/>
                  </a:lnTo>
                  <a:lnTo>
                    <a:pt x="20" y="408"/>
                  </a:lnTo>
                  <a:lnTo>
                    <a:pt x="24" y="410"/>
                  </a:lnTo>
                  <a:lnTo>
                    <a:pt x="28" y="412"/>
                  </a:lnTo>
                  <a:lnTo>
                    <a:pt x="30" y="412"/>
                  </a:lnTo>
                  <a:lnTo>
                    <a:pt x="36" y="410"/>
                  </a:lnTo>
                  <a:lnTo>
                    <a:pt x="42" y="406"/>
                  </a:lnTo>
                  <a:lnTo>
                    <a:pt x="46" y="402"/>
                  </a:lnTo>
                  <a:lnTo>
                    <a:pt x="50" y="398"/>
                  </a:lnTo>
                  <a:lnTo>
                    <a:pt x="52" y="394"/>
                  </a:lnTo>
                  <a:lnTo>
                    <a:pt x="54" y="392"/>
                  </a:lnTo>
                  <a:lnTo>
                    <a:pt x="54" y="390"/>
                  </a:lnTo>
                  <a:lnTo>
                    <a:pt x="54" y="384"/>
                  </a:lnTo>
                  <a:lnTo>
                    <a:pt x="56" y="380"/>
                  </a:lnTo>
                  <a:lnTo>
                    <a:pt x="56" y="376"/>
                  </a:lnTo>
                  <a:lnTo>
                    <a:pt x="58" y="376"/>
                  </a:lnTo>
                  <a:lnTo>
                    <a:pt x="58" y="374"/>
                  </a:lnTo>
                  <a:lnTo>
                    <a:pt x="62" y="374"/>
                  </a:lnTo>
                  <a:lnTo>
                    <a:pt x="64" y="372"/>
                  </a:lnTo>
                  <a:lnTo>
                    <a:pt x="68" y="370"/>
                  </a:lnTo>
                  <a:lnTo>
                    <a:pt x="70" y="368"/>
                  </a:lnTo>
                  <a:lnTo>
                    <a:pt x="70" y="366"/>
                  </a:lnTo>
                  <a:lnTo>
                    <a:pt x="72" y="364"/>
                  </a:lnTo>
                  <a:lnTo>
                    <a:pt x="76" y="358"/>
                  </a:lnTo>
                  <a:lnTo>
                    <a:pt x="78" y="352"/>
                  </a:lnTo>
                  <a:lnTo>
                    <a:pt x="80" y="346"/>
                  </a:lnTo>
                  <a:lnTo>
                    <a:pt x="80" y="344"/>
                  </a:lnTo>
                  <a:lnTo>
                    <a:pt x="80" y="342"/>
                  </a:lnTo>
                  <a:lnTo>
                    <a:pt x="80" y="340"/>
                  </a:lnTo>
                  <a:lnTo>
                    <a:pt x="86" y="356"/>
                  </a:lnTo>
                  <a:lnTo>
                    <a:pt x="88" y="356"/>
                  </a:lnTo>
                  <a:lnTo>
                    <a:pt x="92" y="354"/>
                  </a:lnTo>
                  <a:lnTo>
                    <a:pt x="96" y="350"/>
                  </a:lnTo>
                  <a:lnTo>
                    <a:pt x="100" y="340"/>
                  </a:lnTo>
                  <a:lnTo>
                    <a:pt x="100" y="324"/>
                  </a:lnTo>
                  <a:lnTo>
                    <a:pt x="100" y="318"/>
                  </a:lnTo>
                  <a:lnTo>
                    <a:pt x="100" y="306"/>
                  </a:lnTo>
                  <a:lnTo>
                    <a:pt x="102" y="290"/>
                  </a:lnTo>
                  <a:lnTo>
                    <a:pt x="102" y="274"/>
                  </a:lnTo>
                  <a:lnTo>
                    <a:pt x="102" y="260"/>
                  </a:lnTo>
                  <a:lnTo>
                    <a:pt x="98" y="254"/>
                  </a:lnTo>
                  <a:lnTo>
                    <a:pt x="120" y="240"/>
                  </a:lnTo>
                  <a:lnTo>
                    <a:pt x="122" y="216"/>
                  </a:lnTo>
                  <a:lnTo>
                    <a:pt x="132" y="198"/>
                  </a:lnTo>
                  <a:lnTo>
                    <a:pt x="134" y="182"/>
                  </a:lnTo>
                  <a:lnTo>
                    <a:pt x="136" y="182"/>
                  </a:lnTo>
                  <a:lnTo>
                    <a:pt x="138" y="182"/>
                  </a:lnTo>
                  <a:lnTo>
                    <a:pt x="140" y="178"/>
                  </a:lnTo>
                  <a:lnTo>
                    <a:pt x="144" y="174"/>
                  </a:lnTo>
                  <a:lnTo>
                    <a:pt x="148" y="170"/>
                  </a:lnTo>
                  <a:lnTo>
                    <a:pt x="152" y="166"/>
                  </a:lnTo>
                  <a:lnTo>
                    <a:pt x="154" y="162"/>
                  </a:lnTo>
                  <a:lnTo>
                    <a:pt x="158" y="158"/>
                  </a:lnTo>
                  <a:lnTo>
                    <a:pt x="158" y="136"/>
                  </a:lnTo>
                  <a:lnTo>
                    <a:pt x="160" y="134"/>
                  </a:lnTo>
                  <a:lnTo>
                    <a:pt x="162" y="134"/>
                  </a:lnTo>
                  <a:lnTo>
                    <a:pt x="164" y="130"/>
                  </a:lnTo>
                  <a:lnTo>
                    <a:pt x="166" y="124"/>
                  </a:lnTo>
                  <a:lnTo>
                    <a:pt x="166" y="122"/>
                  </a:lnTo>
                  <a:lnTo>
                    <a:pt x="170" y="112"/>
                  </a:lnTo>
                  <a:lnTo>
                    <a:pt x="178" y="98"/>
                  </a:lnTo>
                  <a:lnTo>
                    <a:pt x="196" y="82"/>
                  </a:lnTo>
                  <a:lnTo>
                    <a:pt x="224" y="64"/>
                  </a:lnTo>
                  <a:lnTo>
                    <a:pt x="224" y="64"/>
                  </a:lnTo>
                  <a:lnTo>
                    <a:pt x="226" y="64"/>
                  </a:lnTo>
                  <a:lnTo>
                    <a:pt x="230" y="64"/>
                  </a:lnTo>
                  <a:lnTo>
                    <a:pt x="234" y="64"/>
                  </a:lnTo>
                  <a:lnTo>
                    <a:pt x="238" y="66"/>
                  </a:lnTo>
                  <a:lnTo>
                    <a:pt x="242" y="70"/>
                  </a:lnTo>
                  <a:lnTo>
                    <a:pt x="260" y="72"/>
                  </a:lnTo>
                  <a:lnTo>
                    <a:pt x="260" y="72"/>
                  </a:lnTo>
                  <a:lnTo>
                    <a:pt x="264" y="70"/>
                  </a:lnTo>
                  <a:lnTo>
                    <a:pt x="266" y="70"/>
                  </a:lnTo>
                  <a:lnTo>
                    <a:pt x="270" y="68"/>
                  </a:lnTo>
                  <a:lnTo>
                    <a:pt x="272" y="66"/>
                  </a:lnTo>
                  <a:lnTo>
                    <a:pt x="276" y="64"/>
                  </a:lnTo>
                  <a:lnTo>
                    <a:pt x="276" y="60"/>
                  </a:lnTo>
                  <a:lnTo>
                    <a:pt x="276" y="60"/>
                  </a:lnTo>
                  <a:lnTo>
                    <a:pt x="276" y="58"/>
                  </a:lnTo>
                  <a:lnTo>
                    <a:pt x="278" y="56"/>
                  </a:lnTo>
                  <a:lnTo>
                    <a:pt x="280" y="52"/>
                  </a:lnTo>
                  <a:lnTo>
                    <a:pt x="284" y="50"/>
                  </a:lnTo>
                  <a:lnTo>
                    <a:pt x="288" y="50"/>
                  </a:lnTo>
                  <a:lnTo>
                    <a:pt x="294" y="50"/>
                  </a:lnTo>
                  <a:lnTo>
                    <a:pt x="326" y="66"/>
                  </a:lnTo>
                  <a:lnTo>
                    <a:pt x="326" y="66"/>
                  </a:lnTo>
                  <a:lnTo>
                    <a:pt x="326" y="66"/>
                  </a:lnTo>
                  <a:lnTo>
                    <a:pt x="328" y="64"/>
                  </a:lnTo>
                  <a:lnTo>
                    <a:pt x="328" y="62"/>
                  </a:lnTo>
                  <a:lnTo>
                    <a:pt x="328" y="56"/>
                  </a:lnTo>
                  <a:lnTo>
                    <a:pt x="336" y="56"/>
                  </a:lnTo>
                  <a:lnTo>
                    <a:pt x="326" y="5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37" name="Freeform 404">
              <a:extLst>
                <a:ext uri="{FF2B5EF4-FFF2-40B4-BE49-F238E27FC236}">
                  <a16:creationId xmlns:a16="http://schemas.microsoft.com/office/drawing/2014/main" id="{89F76F0B-F70B-4AE7-A7DB-CFA5735570BC}"/>
                </a:ext>
              </a:extLst>
            </p:cNvPr>
            <p:cNvSpPr/>
            <p:nvPr/>
          </p:nvSpPr>
          <p:spPr bwMode="gray">
            <a:xfrm>
              <a:off x="579665" y="3525584"/>
              <a:ext cx="292521" cy="244220"/>
            </a:xfrm>
            <a:custGeom>
              <a:avLst/>
              <a:gdLst>
                <a:gd name="T0" fmla="*/ 154 w 158"/>
                <a:gd name="T1" fmla="*/ 46 h 132"/>
                <a:gd name="T2" fmla="*/ 146 w 158"/>
                <a:gd name="T3" fmla="*/ 46 h 132"/>
                <a:gd name="T4" fmla="*/ 136 w 158"/>
                <a:gd name="T5" fmla="*/ 48 h 132"/>
                <a:gd name="T6" fmla="*/ 132 w 158"/>
                <a:gd name="T7" fmla="*/ 54 h 132"/>
                <a:gd name="T8" fmla="*/ 126 w 158"/>
                <a:gd name="T9" fmla="*/ 58 h 132"/>
                <a:gd name="T10" fmla="*/ 120 w 158"/>
                <a:gd name="T11" fmla="*/ 66 h 132"/>
                <a:gd name="T12" fmla="*/ 120 w 158"/>
                <a:gd name="T13" fmla="*/ 74 h 132"/>
                <a:gd name="T14" fmla="*/ 120 w 158"/>
                <a:gd name="T15" fmla="*/ 78 h 132"/>
                <a:gd name="T16" fmla="*/ 116 w 158"/>
                <a:gd name="T17" fmla="*/ 84 h 132"/>
                <a:gd name="T18" fmla="*/ 110 w 158"/>
                <a:gd name="T19" fmla="*/ 92 h 132"/>
                <a:gd name="T20" fmla="*/ 96 w 158"/>
                <a:gd name="T21" fmla="*/ 118 h 132"/>
                <a:gd name="T22" fmla="*/ 92 w 158"/>
                <a:gd name="T23" fmla="*/ 118 h 132"/>
                <a:gd name="T24" fmla="*/ 78 w 158"/>
                <a:gd name="T25" fmla="*/ 118 h 132"/>
                <a:gd name="T26" fmla="*/ 68 w 158"/>
                <a:gd name="T27" fmla="*/ 116 h 132"/>
                <a:gd name="T28" fmla="*/ 60 w 158"/>
                <a:gd name="T29" fmla="*/ 118 h 132"/>
                <a:gd name="T30" fmla="*/ 52 w 158"/>
                <a:gd name="T31" fmla="*/ 120 h 132"/>
                <a:gd name="T32" fmla="*/ 50 w 158"/>
                <a:gd name="T33" fmla="*/ 122 h 132"/>
                <a:gd name="T34" fmla="*/ 44 w 158"/>
                <a:gd name="T35" fmla="*/ 120 h 132"/>
                <a:gd name="T36" fmla="*/ 38 w 158"/>
                <a:gd name="T37" fmla="*/ 120 h 132"/>
                <a:gd name="T38" fmla="*/ 32 w 158"/>
                <a:gd name="T39" fmla="*/ 124 h 132"/>
                <a:gd name="T40" fmla="*/ 30 w 158"/>
                <a:gd name="T41" fmla="*/ 132 h 132"/>
                <a:gd name="T42" fmla="*/ 26 w 158"/>
                <a:gd name="T43" fmla="*/ 132 h 132"/>
                <a:gd name="T44" fmla="*/ 20 w 158"/>
                <a:gd name="T45" fmla="*/ 128 h 132"/>
                <a:gd name="T46" fmla="*/ 18 w 158"/>
                <a:gd name="T47" fmla="*/ 122 h 132"/>
                <a:gd name="T48" fmla="*/ 16 w 158"/>
                <a:gd name="T49" fmla="*/ 120 h 132"/>
                <a:gd name="T50" fmla="*/ 16 w 158"/>
                <a:gd name="T51" fmla="*/ 118 h 132"/>
                <a:gd name="T52" fmla="*/ 16 w 158"/>
                <a:gd name="T53" fmla="*/ 118 h 132"/>
                <a:gd name="T54" fmla="*/ 16 w 158"/>
                <a:gd name="T55" fmla="*/ 114 h 132"/>
                <a:gd name="T56" fmla="*/ 20 w 158"/>
                <a:gd name="T57" fmla="*/ 104 h 132"/>
                <a:gd name="T58" fmla="*/ 24 w 158"/>
                <a:gd name="T59" fmla="*/ 102 h 132"/>
                <a:gd name="T60" fmla="*/ 30 w 158"/>
                <a:gd name="T61" fmla="*/ 98 h 132"/>
                <a:gd name="T62" fmla="*/ 28 w 158"/>
                <a:gd name="T63" fmla="*/ 88 h 132"/>
                <a:gd name="T64" fmla="*/ 30 w 158"/>
                <a:gd name="T65" fmla="*/ 70 h 132"/>
                <a:gd name="T66" fmla="*/ 30 w 158"/>
                <a:gd name="T67" fmla="*/ 50 h 132"/>
                <a:gd name="T68" fmla="*/ 32 w 158"/>
                <a:gd name="T69" fmla="*/ 42 h 132"/>
                <a:gd name="T70" fmla="*/ 38 w 158"/>
                <a:gd name="T71" fmla="*/ 38 h 132"/>
                <a:gd name="T72" fmla="*/ 38 w 158"/>
                <a:gd name="T73" fmla="*/ 34 h 132"/>
                <a:gd name="T74" fmla="*/ 36 w 158"/>
                <a:gd name="T75" fmla="*/ 32 h 132"/>
                <a:gd name="T76" fmla="*/ 28 w 158"/>
                <a:gd name="T77" fmla="*/ 28 h 132"/>
                <a:gd name="T78" fmla="*/ 26 w 158"/>
                <a:gd name="T79" fmla="*/ 28 h 132"/>
                <a:gd name="T80" fmla="*/ 24 w 158"/>
                <a:gd name="T81" fmla="*/ 28 h 132"/>
                <a:gd name="T82" fmla="*/ 10 w 158"/>
                <a:gd name="T83" fmla="*/ 30 h 132"/>
                <a:gd name="T84" fmla="*/ 4 w 158"/>
                <a:gd name="T85" fmla="*/ 24 h 132"/>
                <a:gd name="T86" fmla="*/ 4 w 158"/>
                <a:gd name="T87" fmla="*/ 20 h 132"/>
                <a:gd name="T88" fmla="*/ 0 w 158"/>
                <a:gd name="T89" fmla="*/ 14 h 132"/>
                <a:gd name="T90" fmla="*/ 2 w 158"/>
                <a:gd name="T91" fmla="*/ 12 h 132"/>
                <a:gd name="T92" fmla="*/ 4 w 158"/>
                <a:gd name="T93" fmla="*/ 10 h 132"/>
                <a:gd name="T94" fmla="*/ 18 w 158"/>
                <a:gd name="T95" fmla="*/ 0 h 132"/>
                <a:gd name="T96" fmla="*/ 22 w 158"/>
                <a:gd name="T97" fmla="*/ 0 h 132"/>
                <a:gd name="T98" fmla="*/ 26 w 158"/>
                <a:gd name="T99" fmla="*/ 2 h 132"/>
                <a:gd name="T100" fmla="*/ 58 w 158"/>
                <a:gd name="T101" fmla="*/ 6 h 132"/>
                <a:gd name="T102" fmla="*/ 84 w 158"/>
                <a:gd name="T103" fmla="*/ 8 h 132"/>
                <a:gd name="T104" fmla="*/ 98 w 158"/>
                <a:gd name="T105" fmla="*/ 6 h 132"/>
                <a:gd name="T106" fmla="*/ 102 w 158"/>
                <a:gd name="T107" fmla="*/ 8 h 132"/>
                <a:gd name="T108" fmla="*/ 102 w 158"/>
                <a:gd name="T109" fmla="*/ 12 h 132"/>
                <a:gd name="T110" fmla="*/ 106 w 158"/>
                <a:gd name="T111" fmla="*/ 14 h 132"/>
                <a:gd name="T112" fmla="*/ 112 w 158"/>
                <a:gd name="T113" fmla="*/ 18 h 132"/>
                <a:gd name="T114" fmla="*/ 114 w 158"/>
                <a:gd name="T115" fmla="*/ 18 h 132"/>
                <a:gd name="T116" fmla="*/ 120 w 158"/>
                <a:gd name="T117" fmla="*/ 22 h 132"/>
                <a:gd name="T118" fmla="*/ 126 w 158"/>
                <a:gd name="T119" fmla="*/ 28 h 132"/>
                <a:gd name="T120" fmla="*/ 134 w 158"/>
                <a:gd name="T121" fmla="*/ 36 h 132"/>
                <a:gd name="T122" fmla="*/ 152 w 158"/>
                <a:gd name="T123" fmla="*/ 42 h 132"/>
                <a:gd name="T124" fmla="*/ 154 w 158"/>
                <a:gd name="T125" fmla="*/ 4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8" h="132">
                  <a:moveTo>
                    <a:pt x="154" y="46"/>
                  </a:moveTo>
                  <a:lnTo>
                    <a:pt x="154" y="46"/>
                  </a:lnTo>
                  <a:lnTo>
                    <a:pt x="150" y="46"/>
                  </a:lnTo>
                  <a:lnTo>
                    <a:pt x="146" y="46"/>
                  </a:lnTo>
                  <a:lnTo>
                    <a:pt x="142" y="46"/>
                  </a:lnTo>
                  <a:lnTo>
                    <a:pt x="136" y="48"/>
                  </a:lnTo>
                  <a:lnTo>
                    <a:pt x="132" y="52"/>
                  </a:lnTo>
                  <a:lnTo>
                    <a:pt x="132" y="54"/>
                  </a:lnTo>
                  <a:lnTo>
                    <a:pt x="130" y="54"/>
                  </a:lnTo>
                  <a:lnTo>
                    <a:pt x="126" y="58"/>
                  </a:lnTo>
                  <a:lnTo>
                    <a:pt x="122" y="62"/>
                  </a:lnTo>
                  <a:lnTo>
                    <a:pt x="120" y="66"/>
                  </a:lnTo>
                  <a:lnTo>
                    <a:pt x="118" y="70"/>
                  </a:lnTo>
                  <a:lnTo>
                    <a:pt x="120" y="74"/>
                  </a:lnTo>
                  <a:lnTo>
                    <a:pt x="122" y="78"/>
                  </a:lnTo>
                  <a:lnTo>
                    <a:pt x="120" y="78"/>
                  </a:lnTo>
                  <a:lnTo>
                    <a:pt x="118" y="80"/>
                  </a:lnTo>
                  <a:lnTo>
                    <a:pt x="116" y="84"/>
                  </a:lnTo>
                  <a:lnTo>
                    <a:pt x="112" y="88"/>
                  </a:lnTo>
                  <a:lnTo>
                    <a:pt x="110" y="92"/>
                  </a:lnTo>
                  <a:lnTo>
                    <a:pt x="106" y="96"/>
                  </a:lnTo>
                  <a:lnTo>
                    <a:pt x="96" y="118"/>
                  </a:lnTo>
                  <a:lnTo>
                    <a:pt x="94" y="118"/>
                  </a:lnTo>
                  <a:lnTo>
                    <a:pt x="92" y="118"/>
                  </a:lnTo>
                  <a:lnTo>
                    <a:pt x="86" y="118"/>
                  </a:lnTo>
                  <a:lnTo>
                    <a:pt x="78" y="118"/>
                  </a:lnTo>
                  <a:lnTo>
                    <a:pt x="68" y="116"/>
                  </a:lnTo>
                  <a:lnTo>
                    <a:pt x="68" y="116"/>
                  </a:lnTo>
                  <a:lnTo>
                    <a:pt x="64" y="116"/>
                  </a:lnTo>
                  <a:lnTo>
                    <a:pt x="60" y="118"/>
                  </a:lnTo>
                  <a:lnTo>
                    <a:pt x="56" y="118"/>
                  </a:lnTo>
                  <a:lnTo>
                    <a:pt x="52" y="120"/>
                  </a:lnTo>
                  <a:lnTo>
                    <a:pt x="50" y="122"/>
                  </a:lnTo>
                  <a:lnTo>
                    <a:pt x="50" y="122"/>
                  </a:lnTo>
                  <a:lnTo>
                    <a:pt x="48" y="120"/>
                  </a:lnTo>
                  <a:lnTo>
                    <a:pt x="44" y="120"/>
                  </a:lnTo>
                  <a:lnTo>
                    <a:pt x="40" y="120"/>
                  </a:lnTo>
                  <a:lnTo>
                    <a:pt x="38" y="120"/>
                  </a:lnTo>
                  <a:lnTo>
                    <a:pt x="34" y="122"/>
                  </a:lnTo>
                  <a:lnTo>
                    <a:pt x="32" y="124"/>
                  </a:lnTo>
                  <a:lnTo>
                    <a:pt x="30" y="128"/>
                  </a:lnTo>
                  <a:lnTo>
                    <a:pt x="30" y="132"/>
                  </a:lnTo>
                  <a:lnTo>
                    <a:pt x="28" y="132"/>
                  </a:lnTo>
                  <a:lnTo>
                    <a:pt x="26" y="132"/>
                  </a:lnTo>
                  <a:lnTo>
                    <a:pt x="24" y="130"/>
                  </a:lnTo>
                  <a:lnTo>
                    <a:pt x="20" y="128"/>
                  </a:lnTo>
                  <a:lnTo>
                    <a:pt x="18" y="126"/>
                  </a:lnTo>
                  <a:lnTo>
                    <a:pt x="18" y="122"/>
                  </a:lnTo>
                  <a:lnTo>
                    <a:pt x="16" y="122"/>
                  </a:lnTo>
                  <a:lnTo>
                    <a:pt x="16" y="120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6" y="116"/>
                  </a:lnTo>
                  <a:lnTo>
                    <a:pt x="16" y="114"/>
                  </a:lnTo>
                  <a:lnTo>
                    <a:pt x="18" y="108"/>
                  </a:lnTo>
                  <a:lnTo>
                    <a:pt x="20" y="104"/>
                  </a:lnTo>
                  <a:lnTo>
                    <a:pt x="22" y="102"/>
                  </a:lnTo>
                  <a:lnTo>
                    <a:pt x="24" y="102"/>
                  </a:lnTo>
                  <a:lnTo>
                    <a:pt x="26" y="102"/>
                  </a:lnTo>
                  <a:lnTo>
                    <a:pt x="30" y="98"/>
                  </a:lnTo>
                  <a:lnTo>
                    <a:pt x="24" y="92"/>
                  </a:lnTo>
                  <a:lnTo>
                    <a:pt x="28" y="88"/>
                  </a:lnTo>
                  <a:lnTo>
                    <a:pt x="30" y="80"/>
                  </a:lnTo>
                  <a:lnTo>
                    <a:pt x="30" y="70"/>
                  </a:lnTo>
                  <a:lnTo>
                    <a:pt x="26" y="60"/>
                  </a:lnTo>
                  <a:lnTo>
                    <a:pt x="30" y="50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32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6" y="28"/>
                  </a:lnTo>
                  <a:lnTo>
                    <a:pt x="10" y="30"/>
                  </a:lnTo>
                  <a:lnTo>
                    <a:pt x="4" y="28"/>
                  </a:lnTo>
                  <a:lnTo>
                    <a:pt x="4" y="24"/>
                  </a:lnTo>
                  <a:lnTo>
                    <a:pt x="4" y="22"/>
                  </a:lnTo>
                  <a:lnTo>
                    <a:pt x="4" y="20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8" y="1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54" y="6"/>
                  </a:lnTo>
                  <a:lnTo>
                    <a:pt x="58" y="6"/>
                  </a:lnTo>
                  <a:lnTo>
                    <a:pt x="72" y="6"/>
                  </a:lnTo>
                  <a:lnTo>
                    <a:pt x="84" y="8"/>
                  </a:lnTo>
                  <a:lnTo>
                    <a:pt x="98" y="4"/>
                  </a:lnTo>
                  <a:lnTo>
                    <a:pt x="98" y="6"/>
                  </a:lnTo>
                  <a:lnTo>
                    <a:pt x="100" y="6"/>
                  </a:lnTo>
                  <a:lnTo>
                    <a:pt x="102" y="8"/>
                  </a:lnTo>
                  <a:lnTo>
                    <a:pt x="102" y="10"/>
                  </a:lnTo>
                  <a:lnTo>
                    <a:pt x="102" y="12"/>
                  </a:lnTo>
                  <a:lnTo>
                    <a:pt x="104" y="12"/>
                  </a:lnTo>
                  <a:lnTo>
                    <a:pt x="106" y="14"/>
                  </a:lnTo>
                  <a:lnTo>
                    <a:pt x="108" y="16"/>
                  </a:lnTo>
                  <a:lnTo>
                    <a:pt x="112" y="18"/>
                  </a:lnTo>
                  <a:lnTo>
                    <a:pt x="114" y="18"/>
                  </a:lnTo>
                  <a:lnTo>
                    <a:pt x="114" y="18"/>
                  </a:lnTo>
                  <a:lnTo>
                    <a:pt x="116" y="20"/>
                  </a:lnTo>
                  <a:lnTo>
                    <a:pt x="120" y="22"/>
                  </a:lnTo>
                  <a:lnTo>
                    <a:pt x="122" y="24"/>
                  </a:lnTo>
                  <a:lnTo>
                    <a:pt x="126" y="28"/>
                  </a:lnTo>
                  <a:lnTo>
                    <a:pt x="126" y="26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52" y="42"/>
                  </a:lnTo>
                  <a:lnTo>
                    <a:pt x="158" y="44"/>
                  </a:lnTo>
                  <a:lnTo>
                    <a:pt x="154" y="4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38" name="Freeform 405">
              <a:extLst>
                <a:ext uri="{FF2B5EF4-FFF2-40B4-BE49-F238E27FC236}">
                  <a16:creationId xmlns:a16="http://schemas.microsoft.com/office/drawing/2014/main" id="{92AC023B-F8CF-4F37-8514-CBCBF5196BD6}"/>
                </a:ext>
              </a:extLst>
            </p:cNvPr>
            <p:cNvSpPr/>
            <p:nvPr/>
          </p:nvSpPr>
          <p:spPr bwMode="gray">
            <a:xfrm>
              <a:off x="949945" y="3455278"/>
              <a:ext cx="288818" cy="270122"/>
            </a:xfrm>
            <a:custGeom>
              <a:avLst/>
              <a:gdLst>
                <a:gd name="T0" fmla="*/ 94 w 156"/>
                <a:gd name="T1" fmla="*/ 14 h 146"/>
                <a:gd name="T2" fmla="*/ 92 w 156"/>
                <a:gd name="T3" fmla="*/ 16 h 146"/>
                <a:gd name="T4" fmla="*/ 92 w 156"/>
                <a:gd name="T5" fmla="*/ 16 h 146"/>
                <a:gd name="T6" fmla="*/ 94 w 156"/>
                <a:gd name="T7" fmla="*/ 18 h 146"/>
                <a:gd name="T8" fmla="*/ 94 w 156"/>
                <a:gd name="T9" fmla="*/ 20 h 146"/>
                <a:gd name="T10" fmla="*/ 76 w 156"/>
                <a:gd name="T11" fmla="*/ 28 h 146"/>
                <a:gd name="T12" fmla="*/ 78 w 156"/>
                <a:gd name="T13" fmla="*/ 32 h 146"/>
                <a:gd name="T14" fmla="*/ 84 w 156"/>
                <a:gd name="T15" fmla="*/ 38 h 146"/>
                <a:gd name="T16" fmla="*/ 94 w 156"/>
                <a:gd name="T17" fmla="*/ 46 h 146"/>
                <a:gd name="T18" fmla="*/ 104 w 156"/>
                <a:gd name="T19" fmla="*/ 52 h 146"/>
                <a:gd name="T20" fmla="*/ 102 w 156"/>
                <a:gd name="T21" fmla="*/ 56 h 146"/>
                <a:gd name="T22" fmla="*/ 104 w 156"/>
                <a:gd name="T23" fmla="*/ 62 h 146"/>
                <a:gd name="T24" fmla="*/ 138 w 156"/>
                <a:gd name="T25" fmla="*/ 90 h 146"/>
                <a:gd name="T26" fmla="*/ 156 w 156"/>
                <a:gd name="T27" fmla="*/ 120 h 146"/>
                <a:gd name="T28" fmla="*/ 144 w 156"/>
                <a:gd name="T29" fmla="*/ 118 h 146"/>
                <a:gd name="T30" fmla="*/ 134 w 156"/>
                <a:gd name="T31" fmla="*/ 122 h 146"/>
                <a:gd name="T32" fmla="*/ 130 w 156"/>
                <a:gd name="T33" fmla="*/ 134 h 146"/>
                <a:gd name="T34" fmla="*/ 124 w 156"/>
                <a:gd name="T35" fmla="*/ 146 h 146"/>
                <a:gd name="T36" fmla="*/ 120 w 156"/>
                <a:gd name="T37" fmla="*/ 134 h 146"/>
                <a:gd name="T38" fmla="*/ 118 w 156"/>
                <a:gd name="T39" fmla="*/ 132 h 146"/>
                <a:gd name="T40" fmla="*/ 116 w 156"/>
                <a:gd name="T41" fmla="*/ 130 h 146"/>
                <a:gd name="T42" fmla="*/ 118 w 156"/>
                <a:gd name="T43" fmla="*/ 128 h 146"/>
                <a:gd name="T44" fmla="*/ 122 w 156"/>
                <a:gd name="T45" fmla="*/ 112 h 146"/>
                <a:gd name="T46" fmla="*/ 110 w 156"/>
                <a:gd name="T47" fmla="*/ 106 h 146"/>
                <a:gd name="T48" fmla="*/ 80 w 156"/>
                <a:gd name="T49" fmla="*/ 84 h 146"/>
                <a:gd name="T50" fmla="*/ 50 w 156"/>
                <a:gd name="T51" fmla="*/ 54 h 146"/>
                <a:gd name="T52" fmla="*/ 50 w 156"/>
                <a:gd name="T53" fmla="*/ 50 h 146"/>
                <a:gd name="T54" fmla="*/ 48 w 156"/>
                <a:gd name="T55" fmla="*/ 44 h 146"/>
                <a:gd name="T56" fmla="*/ 44 w 156"/>
                <a:gd name="T57" fmla="*/ 40 h 146"/>
                <a:gd name="T58" fmla="*/ 18 w 156"/>
                <a:gd name="T59" fmla="*/ 48 h 146"/>
                <a:gd name="T60" fmla="*/ 12 w 156"/>
                <a:gd name="T61" fmla="*/ 48 h 146"/>
                <a:gd name="T62" fmla="*/ 4 w 156"/>
                <a:gd name="T63" fmla="*/ 34 h 146"/>
                <a:gd name="T64" fmla="*/ 2 w 156"/>
                <a:gd name="T65" fmla="*/ 32 h 146"/>
                <a:gd name="T66" fmla="*/ 0 w 156"/>
                <a:gd name="T67" fmla="*/ 22 h 146"/>
                <a:gd name="T68" fmla="*/ 12 w 156"/>
                <a:gd name="T69" fmla="*/ 22 h 146"/>
                <a:gd name="T70" fmla="*/ 16 w 156"/>
                <a:gd name="T71" fmla="*/ 24 h 146"/>
                <a:gd name="T72" fmla="*/ 24 w 156"/>
                <a:gd name="T73" fmla="*/ 12 h 146"/>
                <a:gd name="T74" fmla="*/ 30 w 156"/>
                <a:gd name="T75" fmla="*/ 10 h 146"/>
                <a:gd name="T76" fmla="*/ 30 w 156"/>
                <a:gd name="T77" fmla="*/ 14 h 146"/>
                <a:gd name="T78" fmla="*/ 32 w 156"/>
                <a:gd name="T79" fmla="*/ 16 h 146"/>
                <a:gd name="T80" fmla="*/ 36 w 156"/>
                <a:gd name="T81" fmla="*/ 14 h 146"/>
                <a:gd name="T82" fmla="*/ 40 w 156"/>
                <a:gd name="T83" fmla="*/ 12 h 146"/>
                <a:gd name="T84" fmla="*/ 42 w 156"/>
                <a:gd name="T85" fmla="*/ 10 h 146"/>
                <a:gd name="T86" fmla="*/ 44 w 156"/>
                <a:gd name="T87" fmla="*/ 8 h 146"/>
                <a:gd name="T88" fmla="*/ 44 w 156"/>
                <a:gd name="T89" fmla="*/ 10 h 146"/>
                <a:gd name="T90" fmla="*/ 46 w 156"/>
                <a:gd name="T91" fmla="*/ 12 h 146"/>
                <a:gd name="T92" fmla="*/ 48 w 156"/>
                <a:gd name="T93" fmla="*/ 10 h 146"/>
                <a:gd name="T94" fmla="*/ 48 w 156"/>
                <a:gd name="T95" fmla="*/ 8 h 146"/>
                <a:gd name="T96" fmla="*/ 46 w 156"/>
                <a:gd name="T97" fmla="*/ 4 h 146"/>
                <a:gd name="T98" fmla="*/ 48 w 156"/>
                <a:gd name="T99" fmla="*/ 4 h 146"/>
                <a:gd name="T100" fmla="*/ 50 w 156"/>
                <a:gd name="T101" fmla="*/ 2 h 146"/>
                <a:gd name="T102" fmla="*/ 54 w 156"/>
                <a:gd name="T103" fmla="*/ 0 h 146"/>
                <a:gd name="T104" fmla="*/ 58 w 156"/>
                <a:gd name="T105" fmla="*/ 0 h 146"/>
                <a:gd name="T106" fmla="*/ 62 w 156"/>
                <a:gd name="T107" fmla="*/ 0 h 146"/>
                <a:gd name="T108" fmla="*/ 66 w 156"/>
                <a:gd name="T109" fmla="*/ 0 h 146"/>
                <a:gd name="T110" fmla="*/ 72 w 156"/>
                <a:gd name="T111" fmla="*/ 0 h 146"/>
                <a:gd name="T112" fmla="*/ 74 w 156"/>
                <a:gd name="T113" fmla="*/ 4 h 146"/>
                <a:gd name="T114" fmla="*/ 80 w 156"/>
                <a:gd name="T115" fmla="*/ 8 h 146"/>
                <a:gd name="T116" fmla="*/ 88 w 156"/>
                <a:gd name="T117" fmla="*/ 12 h 146"/>
                <a:gd name="T118" fmla="*/ 94 w 156"/>
                <a:gd name="T119" fmla="*/ 1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6" h="146">
                  <a:moveTo>
                    <a:pt x="94" y="14"/>
                  </a:moveTo>
                  <a:lnTo>
                    <a:pt x="94" y="14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4" y="18"/>
                  </a:lnTo>
                  <a:lnTo>
                    <a:pt x="94" y="18"/>
                  </a:lnTo>
                  <a:lnTo>
                    <a:pt x="94" y="20"/>
                  </a:lnTo>
                  <a:lnTo>
                    <a:pt x="94" y="20"/>
                  </a:lnTo>
                  <a:lnTo>
                    <a:pt x="84" y="24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8" y="32"/>
                  </a:lnTo>
                  <a:lnTo>
                    <a:pt x="82" y="34"/>
                  </a:lnTo>
                  <a:lnTo>
                    <a:pt x="84" y="38"/>
                  </a:lnTo>
                  <a:lnTo>
                    <a:pt x="88" y="42"/>
                  </a:lnTo>
                  <a:lnTo>
                    <a:pt x="94" y="46"/>
                  </a:lnTo>
                  <a:lnTo>
                    <a:pt x="98" y="50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2" y="56"/>
                  </a:lnTo>
                  <a:lnTo>
                    <a:pt x="104" y="58"/>
                  </a:lnTo>
                  <a:lnTo>
                    <a:pt x="104" y="62"/>
                  </a:lnTo>
                  <a:lnTo>
                    <a:pt x="108" y="64"/>
                  </a:lnTo>
                  <a:lnTo>
                    <a:pt x="138" y="90"/>
                  </a:lnTo>
                  <a:lnTo>
                    <a:pt x="148" y="102"/>
                  </a:lnTo>
                  <a:lnTo>
                    <a:pt x="156" y="120"/>
                  </a:lnTo>
                  <a:lnTo>
                    <a:pt x="152" y="126"/>
                  </a:lnTo>
                  <a:lnTo>
                    <a:pt x="144" y="118"/>
                  </a:lnTo>
                  <a:lnTo>
                    <a:pt x="138" y="118"/>
                  </a:lnTo>
                  <a:lnTo>
                    <a:pt x="134" y="122"/>
                  </a:lnTo>
                  <a:lnTo>
                    <a:pt x="138" y="132"/>
                  </a:lnTo>
                  <a:lnTo>
                    <a:pt x="130" y="134"/>
                  </a:lnTo>
                  <a:lnTo>
                    <a:pt x="130" y="142"/>
                  </a:lnTo>
                  <a:lnTo>
                    <a:pt x="124" y="146"/>
                  </a:lnTo>
                  <a:lnTo>
                    <a:pt x="118" y="142"/>
                  </a:lnTo>
                  <a:lnTo>
                    <a:pt x="120" y="134"/>
                  </a:lnTo>
                  <a:lnTo>
                    <a:pt x="120" y="134"/>
                  </a:lnTo>
                  <a:lnTo>
                    <a:pt x="118" y="132"/>
                  </a:lnTo>
                  <a:lnTo>
                    <a:pt x="118" y="132"/>
                  </a:lnTo>
                  <a:lnTo>
                    <a:pt x="116" y="130"/>
                  </a:lnTo>
                  <a:lnTo>
                    <a:pt x="116" y="128"/>
                  </a:lnTo>
                  <a:lnTo>
                    <a:pt x="118" y="128"/>
                  </a:lnTo>
                  <a:lnTo>
                    <a:pt x="122" y="128"/>
                  </a:lnTo>
                  <a:lnTo>
                    <a:pt x="122" y="112"/>
                  </a:lnTo>
                  <a:lnTo>
                    <a:pt x="114" y="110"/>
                  </a:lnTo>
                  <a:lnTo>
                    <a:pt x="110" y="106"/>
                  </a:lnTo>
                  <a:lnTo>
                    <a:pt x="88" y="92"/>
                  </a:lnTo>
                  <a:lnTo>
                    <a:pt x="80" y="84"/>
                  </a:lnTo>
                  <a:lnTo>
                    <a:pt x="74" y="74"/>
                  </a:lnTo>
                  <a:lnTo>
                    <a:pt x="50" y="54"/>
                  </a:lnTo>
                  <a:lnTo>
                    <a:pt x="50" y="52"/>
                  </a:lnTo>
                  <a:lnTo>
                    <a:pt x="50" y="50"/>
                  </a:lnTo>
                  <a:lnTo>
                    <a:pt x="50" y="48"/>
                  </a:lnTo>
                  <a:lnTo>
                    <a:pt x="48" y="44"/>
                  </a:lnTo>
                  <a:lnTo>
                    <a:pt x="46" y="42"/>
                  </a:lnTo>
                  <a:lnTo>
                    <a:pt x="44" y="40"/>
                  </a:lnTo>
                  <a:lnTo>
                    <a:pt x="38" y="38"/>
                  </a:lnTo>
                  <a:lnTo>
                    <a:pt x="18" y="48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12" y="4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10" y="22"/>
                  </a:lnTo>
                  <a:lnTo>
                    <a:pt x="12" y="22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28" y="16"/>
                  </a:lnTo>
                  <a:lnTo>
                    <a:pt x="24" y="12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2" y="16"/>
                  </a:lnTo>
                  <a:lnTo>
                    <a:pt x="34" y="14"/>
                  </a:lnTo>
                  <a:lnTo>
                    <a:pt x="36" y="14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10"/>
                  </a:lnTo>
                  <a:lnTo>
                    <a:pt x="42" y="10"/>
                  </a:lnTo>
                  <a:lnTo>
                    <a:pt x="46" y="6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4" y="10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8" y="12"/>
                  </a:lnTo>
                  <a:lnTo>
                    <a:pt x="48" y="10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4" y="0"/>
                  </a:lnTo>
                  <a:lnTo>
                    <a:pt x="66" y="0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76" y="6"/>
                  </a:lnTo>
                  <a:lnTo>
                    <a:pt x="80" y="8"/>
                  </a:lnTo>
                  <a:lnTo>
                    <a:pt x="84" y="10"/>
                  </a:lnTo>
                  <a:lnTo>
                    <a:pt x="88" y="12"/>
                  </a:lnTo>
                  <a:lnTo>
                    <a:pt x="92" y="12"/>
                  </a:lnTo>
                  <a:lnTo>
                    <a:pt x="94" y="1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39" name="Freeform 406">
              <a:extLst>
                <a:ext uri="{FF2B5EF4-FFF2-40B4-BE49-F238E27FC236}">
                  <a16:creationId xmlns:a16="http://schemas.microsoft.com/office/drawing/2014/main" id="{21822D15-3925-4A6B-84EC-941EBF30E4CD}"/>
                </a:ext>
              </a:extLst>
            </p:cNvPr>
            <p:cNvSpPr/>
            <p:nvPr/>
          </p:nvSpPr>
          <p:spPr bwMode="gray">
            <a:xfrm>
              <a:off x="1086948" y="3706898"/>
              <a:ext cx="77759" cy="44404"/>
            </a:xfrm>
            <a:custGeom>
              <a:avLst/>
              <a:gdLst>
                <a:gd name="T0" fmla="*/ 6 w 42"/>
                <a:gd name="T1" fmla="*/ 4 h 24"/>
                <a:gd name="T2" fmla="*/ 0 w 42"/>
                <a:gd name="T3" fmla="*/ 6 h 24"/>
                <a:gd name="T4" fmla="*/ 0 w 42"/>
                <a:gd name="T5" fmla="*/ 6 h 24"/>
                <a:gd name="T6" fmla="*/ 0 w 42"/>
                <a:gd name="T7" fmla="*/ 6 h 24"/>
                <a:gd name="T8" fmla="*/ 0 w 42"/>
                <a:gd name="T9" fmla="*/ 8 h 24"/>
                <a:gd name="T10" fmla="*/ 2 w 42"/>
                <a:gd name="T11" fmla="*/ 10 h 24"/>
                <a:gd name="T12" fmla="*/ 22 w 42"/>
                <a:gd name="T13" fmla="*/ 16 h 24"/>
                <a:gd name="T14" fmla="*/ 22 w 42"/>
                <a:gd name="T15" fmla="*/ 16 h 24"/>
                <a:gd name="T16" fmla="*/ 24 w 42"/>
                <a:gd name="T17" fmla="*/ 20 h 24"/>
                <a:gd name="T18" fmla="*/ 26 w 42"/>
                <a:gd name="T19" fmla="*/ 22 h 24"/>
                <a:gd name="T20" fmla="*/ 28 w 42"/>
                <a:gd name="T21" fmla="*/ 24 h 24"/>
                <a:gd name="T22" fmla="*/ 30 w 42"/>
                <a:gd name="T23" fmla="*/ 22 h 24"/>
                <a:gd name="T24" fmla="*/ 34 w 42"/>
                <a:gd name="T25" fmla="*/ 20 h 24"/>
                <a:gd name="T26" fmla="*/ 38 w 42"/>
                <a:gd name="T27" fmla="*/ 18 h 24"/>
                <a:gd name="T28" fmla="*/ 38 w 42"/>
                <a:gd name="T29" fmla="*/ 18 h 24"/>
                <a:gd name="T30" fmla="*/ 38 w 42"/>
                <a:gd name="T31" fmla="*/ 16 h 24"/>
                <a:gd name="T32" fmla="*/ 38 w 42"/>
                <a:gd name="T33" fmla="*/ 14 h 24"/>
                <a:gd name="T34" fmla="*/ 38 w 42"/>
                <a:gd name="T35" fmla="*/ 12 h 24"/>
                <a:gd name="T36" fmla="*/ 36 w 42"/>
                <a:gd name="T37" fmla="*/ 12 h 24"/>
                <a:gd name="T38" fmla="*/ 40 w 42"/>
                <a:gd name="T39" fmla="*/ 4 h 24"/>
                <a:gd name="T40" fmla="*/ 40 w 42"/>
                <a:gd name="T41" fmla="*/ 4 h 24"/>
                <a:gd name="T42" fmla="*/ 42 w 42"/>
                <a:gd name="T43" fmla="*/ 2 h 24"/>
                <a:gd name="T44" fmla="*/ 42 w 42"/>
                <a:gd name="T45" fmla="*/ 2 h 24"/>
                <a:gd name="T46" fmla="*/ 40 w 42"/>
                <a:gd name="T47" fmla="*/ 0 h 24"/>
                <a:gd name="T48" fmla="*/ 38 w 42"/>
                <a:gd name="T49" fmla="*/ 0 h 24"/>
                <a:gd name="T50" fmla="*/ 36 w 42"/>
                <a:gd name="T51" fmla="*/ 0 h 24"/>
                <a:gd name="T52" fmla="*/ 34 w 42"/>
                <a:gd name="T53" fmla="*/ 2 h 24"/>
                <a:gd name="T54" fmla="*/ 32 w 42"/>
                <a:gd name="T55" fmla="*/ 2 h 24"/>
                <a:gd name="T56" fmla="*/ 28 w 42"/>
                <a:gd name="T57" fmla="*/ 4 h 24"/>
                <a:gd name="T58" fmla="*/ 26 w 42"/>
                <a:gd name="T59" fmla="*/ 4 h 24"/>
                <a:gd name="T60" fmla="*/ 22 w 42"/>
                <a:gd name="T61" fmla="*/ 4 h 24"/>
                <a:gd name="T62" fmla="*/ 18 w 42"/>
                <a:gd name="T63" fmla="*/ 4 h 24"/>
                <a:gd name="T64" fmla="*/ 12 w 42"/>
                <a:gd name="T65" fmla="*/ 4 h 24"/>
                <a:gd name="T66" fmla="*/ 8 w 42"/>
                <a:gd name="T67" fmla="*/ 4 h 24"/>
                <a:gd name="T68" fmla="*/ 6 w 42"/>
                <a:gd name="T6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" h="24">
                  <a:moveTo>
                    <a:pt x="6" y="4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4" y="20"/>
                  </a:lnTo>
                  <a:lnTo>
                    <a:pt x="26" y="22"/>
                  </a:lnTo>
                  <a:lnTo>
                    <a:pt x="28" y="24"/>
                  </a:lnTo>
                  <a:lnTo>
                    <a:pt x="30" y="22"/>
                  </a:lnTo>
                  <a:lnTo>
                    <a:pt x="34" y="20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36" y="12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2" y="2"/>
                  </a:lnTo>
                  <a:lnTo>
                    <a:pt x="28" y="4"/>
                  </a:lnTo>
                  <a:lnTo>
                    <a:pt x="26" y="4"/>
                  </a:lnTo>
                  <a:lnTo>
                    <a:pt x="22" y="4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6" y="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40" name="Freeform 407">
              <a:extLst>
                <a:ext uri="{FF2B5EF4-FFF2-40B4-BE49-F238E27FC236}">
                  <a16:creationId xmlns:a16="http://schemas.microsoft.com/office/drawing/2014/main" id="{E00D412E-D8C8-4743-A0D4-AD3A62ABF0F7}"/>
                </a:ext>
              </a:extLst>
            </p:cNvPr>
            <p:cNvSpPr/>
            <p:nvPr/>
          </p:nvSpPr>
          <p:spPr bwMode="gray">
            <a:xfrm>
              <a:off x="994378" y="3610691"/>
              <a:ext cx="37028" cy="77706"/>
            </a:xfrm>
            <a:custGeom>
              <a:avLst/>
              <a:gdLst>
                <a:gd name="T0" fmla="*/ 14 w 20"/>
                <a:gd name="T1" fmla="*/ 0 h 42"/>
                <a:gd name="T2" fmla="*/ 14 w 20"/>
                <a:gd name="T3" fmla="*/ 2 h 42"/>
                <a:gd name="T4" fmla="*/ 12 w 20"/>
                <a:gd name="T5" fmla="*/ 2 h 42"/>
                <a:gd name="T6" fmla="*/ 10 w 20"/>
                <a:gd name="T7" fmla="*/ 4 h 42"/>
                <a:gd name="T8" fmla="*/ 8 w 20"/>
                <a:gd name="T9" fmla="*/ 6 h 42"/>
                <a:gd name="T10" fmla="*/ 4 w 20"/>
                <a:gd name="T11" fmla="*/ 6 h 42"/>
                <a:gd name="T12" fmla="*/ 2 w 20"/>
                <a:gd name="T13" fmla="*/ 6 h 42"/>
                <a:gd name="T14" fmla="*/ 2 w 20"/>
                <a:gd name="T15" fmla="*/ 4 h 42"/>
                <a:gd name="T16" fmla="*/ 0 w 20"/>
                <a:gd name="T17" fmla="*/ 4 h 42"/>
                <a:gd name="T18" fmla="*/ 0 w 20"/>
                <a:gd name="T19" fmla="*/ 4 h 42"/>
                <a:gd name="T20" fmla="*/ 2 w 20"/>
                <a:gd name="T21" fmla="*/ 8 h 42"/>
                <a:gd name="T22" fmla="*/ 2 w 20"/>
                <a:gd name="T23" fmla="*/ 12 h 42"/>
                <a:gd name="T24" fmla="*/ 2 w 20"/>
                <a:gd name="T25" fmla="*/ 16 h 42"/>
                <a:gd name="T26" fmla="*/ 0 w 20"/>
                <a:gd name="T27" fmla="*/ 20 h 42"/>
                <a:gd name="T28" fmla="*/ 0 w 20"/>
                <a:gd name="T29" fmla="*/ 38 h 42"/>
                <a:gd name="T30" fmla="*/ 0 w 20"/>
                <a:gd name="T31" fmla="*/ 38 h 42"/>
                <a:gd name="T32" fmla="*/ 4 w 20"/>
                <a:gd name="T33" fmla="*/ 40 h 42"/>
                <a:gd name="T34" fmla="*/ 8 w 20"/>
                <a:gd name="T35" fmla="*/ 40 h 42"/>
                <a:gd name="T36" fmla="*/ 12 w 20"/>
                <a:gd name="T37" fmla="*/ 42 h 42"/>
                <a:gd name="T38" fmla="*/ 12 w 20"/>
                <a:gd name="T39" fmla="*/ 38 h 42"/>
                <a:gd name="T40" fmla="*/ 12 w 20"/>
                <a:gd name="T41" fmla="*/ 36 h 42"/>
                <a:gd name="T42" fmla="*/ 14 w 20"/>
                <a:gd name="T43" fmla="*/ 36 h 42"/>
                <a:gd name="T44" fmla="*/ 16 w 20"/>
                <a:gd name="T45" fmla="*/ 34 h 42"/>
                <a:gd name="T46" fmla="*/ 18 w 20"/>
                <a:gd name="T47" fmla="*/ 34 h 42"/>
                <a:gd name="T48" fmla="*/ 18 w 20"/>
                <a:gd name="T49" fmla="*/ 20 h 42"/>
                <a:gd name="T50" fmla="*/ 18 w 20"/>
                <a:gd name="T51" fmla="*/ 18 h 42"/>
                <a:gd name="T52" fmla="*/ 20 w 20"/>
                <a:gd name="T53" fmla="*/ 16 h 42"/>
                <a:gd name="T54" fmla="*/ 20 w 20"/>
                <a:gd name="T55" fmla="*/ 16 h 42"/>
                <a:gd name="T56" fmla="*/ 20 w 20"/>
                <a:gd name="T57" fmla="*/ 14 h 42"/>
                <a:gd name="T58" fmla="*/ 20 w 20"/>
                <a:gd name="T59" fmla="*/ 10 h 42"/>
                <a:gd name="T60" fmla="*/ 20 w 20"/>
                <a:gd name="T61" fmla="*/ 6 h 42"/>
                <a:gd name="T62" fmla="*/ 18 w 20"/>
                <a:gd name="T63" fmla="*/ 4 h 42"/>
                <a:gd name="T64" fmla="*/ 14 w 20"/>
                <a:gd name="T6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42">
                  <a:moveTo>
                    <a:pt x="14" y="0"/>
                  </a:moveTo>
                  <a:lnTo>
                    <a:pt x="14" y="2"/>
                  </a:lnTo>
                  <a:lnTo>
                    <a:pt x="12" y="2"/>
                  </a:lnTo>
                  <a:lnTo>
                    <a:pt x="10" y="4"/>
                  </a:lnTo>
                  <a:lnTo>
                    <a:pt x="8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4" y="40"/>
                  </a:lnTo>
                  <a:lnTo>
                    <a:pt x="8" y="40"/>
                  </a:lnTo>
                  <a:lnTo>
                    <a:pt x="12" y="42"/>
                  </a:lnTo>
                  <a:lnTo>
                    <a:pt x="12" y="38"/>
                  </a:lnTo>
                  <a:lnTo>
                    <a:pt x="12" y="36"/>
                  </a:lnTo>
                  <a:lnTo>
                    <a:pt x="14" y="36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20" y="10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4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41" name="Freeform 408">
              <a:extLst>
                <a:ext uri="{FF2B5EF4-FFF2-40B4-BE49-F238E27FC236}">
                  <a16:creationId xmlns:a16="http://schemas.microsoft.com/office/drawing/2014/main" id="{854DE706-E792-4792-8D80-AD89AA40C4D4}"/>
                </a:ext>
              </a:extLst>
            </p:cNvPr>
            <p:cNvSpPr/>
            <p:nvPr/>
          </p:nvSpPr>
          <p:spPr bwMode="gray">
            <a:xfrm>
              <a:off x="1001784" y="3551486"/>
              <a:ext cx="33325" cy="51804"/>
            </a:xfrm>
            <a:custGeom>
              <a:avLst/>
              <a:gdLst>
                <a:gd name="T0" fmla="*/ 8 w 18"/>
                <a:gd name="T1" fmla="*/ 4 h 28"/>
                <a:gd name="T2" fmla="*/ 6 w 18"/>
                <a:gd name="T3" fmla="*/ 4 h 28"/>
                <a:gd name="T4" fmla="*/ 6 w 18"/>
                <a:gd name="T5" fmla="*/ 4 h 28"/>
                <a:gd name="T6" fmla="*/ 4 w 18"/>
                <a:gd name="T7" fmla="*/ 4 h 28"/>
                <a:gd name="T8" fmla="*/ 2 w 18"/>
                <a:gd name="T9" fmla="*/ 6 h 28"/>
                <a:gd name="T10" fmla="*/ 0 w 18"/>
                <a:gd name="T11" fmla="*/ 8 h 28"/>
                <a:gd name="T12" fmla="*/ 2 w 18"/>
                <a:gd name="T13" fmla="*/ 10 h 28"/>
                <a:gd name="T14" fmla="*/ 2 w 18"/>
                <a:gd name="T15" fmla="*/ 12 h 28"/>
                <a:gd name="T16" fmla="*/ 2 w 18"/>
                <a:gd name="T17" fmla="*/ 16 h 28"/>
                <a:gd name="T18" fmla="*/ 4 w 18"/>
                <a:gd name="T19" fmla="*/ 20 h 28"/>
                <a:gd name="T20" fmla="*/ 6 w 18"/>
                <a:gd name="T21" fmla="*/ 22 h 28"/>
                <a:gd name="T22" fmla="*/ 12 w 18"/>
                <a:gd name="T23" fmla="*/ 28 h 28"/>
                <a:gd name="T24" fmla="*/ 12 w 18"/>
                <a:gd name="T25" fmla="*/ 28 h 28"/>
                <a:gd name="T26" fmla="*/ 14 w 18"/>
                <a:gd name="T27" fmla="*/ 24 h 28"/>
                <a:gd name="T28" fmla="*/ 14 w 18"/>
                <a:gd name="T29" fmla="*/ 22 h 28"/>
                <a:gd name="T30" fmla="*/ 16 w 18"/>
                <a:gd name="T31" fmla="*/ 18 h 28"/>
                <a:gd name="T32" fmla="*/ 18 w 18"/>
                <a:gd name="T33" fmla="*/ 18 h 28"/>
                <a:gd name="T34" fmla="*/ 18 w 18"/>
                <a:gd name="T35" fmla="*/ 16 h 28"/>
                <a:gd name="T36" fmla="*/ 18 w 18"/>
                <a:gd name="T37" fmla="*/ 14 h 28"/>
                <a:gd name="T38" fmla="*/ 16 w 18"/>
                <a:gd name="T39" fmla="*/ 10 h 28"/>
                <a:gd name="T40" fmla="*/ 16 w 18"/>
                <a:gd name="T41" fmla="*/ 6 h 28"/>
                <a:gd name="T42" fmla="*/ 14 w 18"/>
                <a:gd name="T43" fmla="*/ 4 h 28"/>
                <a:gd name="T44" fmla="*/ 10 w 18"/>
                <a:gd name="T45" fmla="*/ 0 h 28"/>
                <a:gd name="T46" fmla="*/ 8 w 18"/>
                <a:gd name="T47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28">
                  <a:moveTo>
                    <a:pt x="8" y="4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4" y="24"/>
                  </a:lnTo>
                  <a:lnTo>
                    <a:pt x="14" y="22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4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0" y="0"/>
                  </a:lnTo>
                  <a:lnTo>
                    <a:pt x="8" y="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42" name="Freeform 409">
              <a:extLst>
                <a:ext uri="{FF2B5EF4-FFF2-40B4-BE49-F238E27FC236}">
                  <a16:creationId xmlns:a16="http://schemas.microsoft.com/office/drawing/2014/main" id="{CFC3A355-D712-43AB-9496-E10F50EC153C}"/>
                </a:ext>
              </a:extLst>
            </p:cNvPr>
            <p:cNvSpPr/>
            <p:nvPr/>
          </p:nvSpPr>
          <p:spPr bwMode="gray">
            <a:xfrm>
              <a:off x="1020298" y="3351670"/>
              <a:ext cx="188842" cy="111009"/>
            </a:xfrm>
            <a:custGeom>
              <a:avLst/>
              <a:gdLst>
                <a:gd name="T0" fmla="*/ 34 w 102"/>
                <a:gd name="T1" fmla="*/ 58 h 60"/>
                <a:gd name="T2" fmla="*/ 32 w 102"/>
                <a:gd name="T3" fmla="*/ 56 h 60"/>
                <a:gd name="T4" fmla="*/ 28 w 102"/>
                <a:gd name="T5" fmla="*/ 56 h 60"/>
                <a:gd name="T6" fmla="*/ 20 w 102"/>
                <a:gd name="T7" fmla="*/ 56 h 60"/>
                <a:gd name="T8" fmla="*/ 16 w 102"/>
                <a:gd name="T9" fmla="*/ 56 h 60"/>
                <a:gd name="T10" fmla="*/ 12 w 102"/>
                <a:gd name="T11" fmla="*/ 58 h 60"/>
                <a:gd name="T12" fmla="*/ 10 w 102"/>
                <a:gd name="T13" fmla="*/ 60 h 60"/>
                <a:gd name="T14" fmla="*/ 10 w 102"/>
                <a:gd name="T15" fmla="*/ 56 h 60"/>
                <a:gd name="T16" fmla="*/ 8 w 102"/>
                <a:gd name="T17" fmla="*/ 56 h 60"/>
                <a:gd name="T18" fmla="*/ 8 w 102"/>
                <a:gd name="T19" fmla="*/ 52 h 60"/>
                <a:gd name="T20" fmla="*/ 8 w 102"/>
                <a:gd name="T21" fmla="*/ 38 h 60"/>
                <a:gd name="T22" fmla="*/ 28 w 102"/>
                <a:gd name="T23" fmla="*/ 34 h 60"/>
                <a:gd name="T24" fmla="*/ 28 w 102"/>
                <a:gd name="T25" fmla="*/ 26 h 60"/>
                <a:gd name="T26" fmla="*/ 38 w 102"/>
                <a:gd name="T27" fmla="*/ 12 h 60"/>
                <a:gd name="T28" fmla="*/ 50 w 102"/>
                <a:gd name="T29" fmla="*/ 4 h 60"/>
                <a:gd name="T30" fmla="*/ 52 w 102"/>
                <a:gd name="T31" fmla="*/ 0 h 60"/>
                <a:gd name="T32" fmla="*/ 54 w 102"/>
                <a:gd name="T33" fmla="*/ 0 h 60"/>
                <a:gd name="T34" fmla="*/ 58 w 102"/>
                <a:gd name="T35" fmla="*/ 4 h 60"/>
                <a:gd name="T36" fmla="*/ 60 w 102"/>
                <a:gd name="T37" fmla="*/ 4 h 60"/>
                <a:gd name="T38" fmla="*/ 68 w 102"/>
                <a:gd name="T39" fmla="*/ 4 h 60"/>
                <a:gd name="T40" fmla="*/ 72 w 102"/>
                <a:gd name="T41" fmla="*/ 0 h 60"/>
                <a:gd name="T42" fmla="*/ 80 w 102"/>
                <a:gd name="T43" fmla="*/ 2 h 60"/>
                <a:gd name="T44" fmla="*/ 80 w 102"/>
                <a:gd name="T45" fmla="*/ 4 h 60"/>
                <a:gd name="T46" fmla="*/ 86 w 102"/>
                <a:gd name="T47" fmla="*/ 8 h 60"/>
                <a:gd name="T48" fmla="*/ 92 w 102"/>
                <a:gd name="T49" fmla="*/ 8 h 60"/>
                <a:gd name="T50" fmla="*/ 96 w 102"/>
                <a:gd name="T51" fmla="*/ 8 h 60"/>
                <a:gd name="T52" fmla="*/ 102 w 102"/>
                <a:gd name="T53" fmla="*/ 18 h 60"/>
                <a:gd name="T54" fmla="*/ 98 w 102"/>
                <a:gd name="T55" fmla="*/ 20 h 60"/>
                <a:gd name="T56" fmla="*/ 96 w 102"/>
                <a:gd name="T57" fmla="*/ 28 h 60"/>
                <a:gd name="T58" fmla="*/ 96 w 102"/>
                <a:gd name="T59" fmla="*/ 34 h 60"/>
                <a:gd name="T60" fmla="*/ 92 w 102"/>
                <a:gd name="T61" fmla="*/ 38 h 60"/>
                <a:gd name="T62" fmla="*/ 92 w 102"/>
                <a:gd name="T63" fmla="*/ 44 h 60"/>
                <a:gd name="T64" fmla="*/ 44 w 102"/>
                <a:gd name="T65" fmla="*/ 56 h 60"/>
                <a:gd name="T66" fmla="*/ 36 w 102"/>
                <a:gd name="T6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2" h="60">
                  <a:moveTo>
                    <a:pt x="36" y="60"/>
                  </a:moveTo>
                  <a:lnTo>
                    <a:pt x="34" y="58"/>
                  </a:lnTo>
                  <a:lnTo>
                    <a:pt x="34" y="56"/>
                  </a:lnTo>
                  <a:lnTo>
                    <a:pt x="32" y="56"/>
                  </a:lnTo>
                  <a:lnTo>
                    <a:pt x="32" y="56"/>
                  </a:lnTo>
                  <a:lnTo>
                    <a:pt x="28" y="56"/>
                  </a:lnTo>
                  <a:lnTo>
                    <a:pt x="24" y="56"/>
                  </a:lnTo>
                  <a:lnTo>
                    <a:pt x="20" y="56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4" y="58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0" y="60"/>
                  </a:lnTo>
                  <a:lnTo>
                    <a:pt x="10" y="58"/>
                  </a:lnTo>
                  <a:lnTo>
                    <a:pt x="10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8" y="52"/>
                  </a:lnTo>
                  <a:lnTo>
                    <a:pt x="0" y="38"/>
                  </a:lnTo>
                  <a:lnTo>
                    <a:pt x="8" y="38"/>
                  </a:lnTo>
                  <a:lnTo>
                    <a:pt x="20" y="30"/>
                  </a:lnTo>
                  <a:lnTo>
                    <a:pt x="28" y="34"/>
                  </a:lnTo>
                  <a:lnTo>
                    <a:pt x="30" y="30"/>
                  </a:lnTo>
                  <a:lnTo>
                    <a:pt x="28" y="26"/>
                  </a:lnTo>
                  <a:lnTo>
                    <a:pt x="28" y="16"/>
                  </a:lnTo>
                  <a:lnTo>
                    <a:pt x="38" y="12"/>
                  </a:lnTo>
                  <a:lnTo>
                    <a:pt x="44" y="8"/>
                  </a:lnTo>
                  <a:lnTo>
                    <a:pt x="50" y="4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4" y="4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0"/>
                  </a:lnTo>
                  <a:lnTo>
                    <a:pt x="80" y="0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0" y="4"/>
                  </a:lnTo>
                  <a:lnTo>
                    <a:pt x="82" y="6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2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102" y="16"/>
                  </a:lnTo>
                  <a:lnTo>
                    <a:pt x="102" y="18"/>
                  </a:lnTo>
                  <a:lnTo>
                    <a:pt x="100" y="18"/>
                  </a:lnTo>
                  <a:lnTo>
                    <a:pt x="98" y="20"/>
                  </a:lnTo>
                  <a:lnTo>
                    <a:pt x="96" y="24"/>
                  </a:lnTo>
                  <a:lnTo>
                    <a:pt x="96" y="28"/>
                  </a:lnTo>
                  <a:lnTo>
                    <a:pt x="96" y="32"/>
                  </a:lnTo>
                  <a:lnTo>
                    <a:pt x="96" y="34"/>
                  </a:lnTo>
                  <a:lnTo>
                    <a:pt x="94" y="36"/>
                  </a:lnTo>
                  <a:lnTo>
                    <a:pt x="92" y="38"/>
                  </a:lnTo>
                  <a:lnTo>
                    <a:pt x="90" y="40"/>
                  </a:lnTo>
                  <a:lnTo>
                    <a:pt x="92" y="44"/>
                  </a:lnTo>
                  <a:lnTo>
                    <a:pt x="68" y="46"/>
                  </a:lnTo>
                  <a:lnTo>
                    <a:pt x="44" y="56"/>
                  </a:lnTo>
                  <a:lnTo>
                    <a:pt x="40" y="58"/>
                  </a:lnTo>
                  <a:lnTo>
                    <a:pt x="36" y="6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43" name="Freeform 410">
              <a:extLst>
                <a:ext uri="{FF2B5EF4-FFF2-40B4-BE49-F238E27FC236}">
                  <a16:creationId xmlns:a16="http://schemas.microsoft.com/office/drawing/2014/main" id="{3950121A-1793-49BC-8214-878DDE650279}"/>
                </a:ext>
              </a:extLst>
            </p:cNvPr>
            <p:cNvSpPr/>
            <p:nvPr/>
          </p:nvSpPr>
          <p:spPr bwMode="gray">
            <a:xfrm>
              <a:off x="938836" y="3421975"/>
              <a:ext cx="99975" cy="77706"/>
            </a:xfrm>
            <a:custGeom>
              <a:avLst/>
              <a:gdLst>
                <a:gd name="T0" fmla="*/ 30 w 54"/>
                <a:gd name="T1" fmla="*/ 6 h 42"/>
                <a:gd name="T2" fmla="*/ 20 w 54"/>
                <a:gd name="T3" fmla="*/ 8 h 42"/>
                <a:gd name="T4" fmla="*/ 8 w 54"/>
                <a:gd name="T5" fmla="*/ 16 h 42"/>
                <a:gd name="T6" fmla="*/ 0 w 54"/>
                <a:gd name="T7" fmla="*/ 30 h 42"/>
                <a:gd name="T8" fmla="*/ 2 w 54"/>
                <a:gd name="T9" fmla="*/ 30 h 42"/>
                <a:gd name="T10" fmla="*/ 2 w 54"/>
                <a:gd name="T11" fmla="*/ 28 h 42"/>
                <a:gd name="T12" fmla="*/ 4 w 54"/>
                <a:gd name="T13" fmla="*/ 28 h 42"/>
                <a:gd name="T14" fmla="*/ 6 w 54"/>
                <a:gd name="T15" fmla="*/ 28 h 42"/>
                <a:gd name="T16" fmla="*/ 6 w 54"/>
                <a:gd name="T17" fmla="*/ 28 h 42"/>
                <a:gd name="T18" fmla="*/ 8 w 54"/>
                <a:gd name="T19" fmla="*/ 30 h 42"/>
                <a:gd name="T20" fmla="*/ 8 w 54"/>
                <a:gd name="T21" fmla="*/ 34 h 42"/>
                <a:gd name="T22" fmla="*/ 6 w 54"/>
                <a:gd name="T23" fmla="*/ 40 h 42"/>
                <a:gd name="T24" fmla="*/ 8 w 54"/>
                <a:gd name="T25" fmla="*/ 40 h 42"/>
                <a:gd name="T26" fmla="*/ 12 w 54"/>
                <a:gd name="T27" fmla="*/ 40 h 42"/>
                <a:gd name="T28" fmla="*/ 16 w 54"/>
                <a:gd name="T29" fmla="*/ 40 h 42"/>
                <a:gd name="T30" fmla="*/ 20 w 54"/>
                <a:gd name="T31" fmla="*/ 42 h 42"/>
                <a:gd name="T32" fmla="*/ 22 w 54"/>
                <a:gd name="T33" fmla="*/ 42 h 42"/>
                <a:gd name="T34" fmla="*/ 34 w 54"/>
                <a:gd name="T35" fmla="*/ 34 h 42"/>
                <a:gd name="T36" fmla="*/ 30 w 54"/>
                <a:gd name="T37" fmla="*/ 30 h 42"/>
                <a:gd name="T38" fmla="*/ 36 w 54"/>
                <a:gd name="T39" fmla="*/ 28 h 42"/>
                <a:gd name="T40" fmla="*/ 36 w 54"/>
                <a:gd name="T41" fmla="*/ 28 h 42"/>
                <a:gd name="T42" fmla="*/ 36 w 54"/>
                <a:gd name="T43" fmla="*/ 30 h 42"/>
                <a:gd name="T44" fmla="*/ 36 w 54"/>
                <a:gd name="T45" fmla="*/ 32 h 42"/>
                <a:gd name="T46" fmla="*/ 36 w 54"/>
                <a:gd name="T47" fmla="*/ 32 h 42"/>
                <a:gd name="T48" fmla="*/ 38 w 54"/>
                <a:gd name="T49" fmla="*/ 34 h 42"/>
                <a:gd name="T50" fmla="*/ 40 w 54"/>
                <a:gd name="T51" fmla="*/ 32 h 42"/>
                <a:gd name="T52" fmla="*/ 42 w 54"/>
                <a:gd name="T53" fmla="*/ 32 h 42"/>
                <a:gd name="T54" fmla="*/ 44 w 54"/>
                <a:gd name="T55" fmla="*/ 32 h 42"/>
                <a:gd name="T56" fmla="*/ 46 w 54"/>
                <a:gd name="T57" fmla="*/ 30 h 42"/>
                <a:gd name="T58" fmla="*/ 48 w 54"/>
                <a:gd name="T59" fmla="*/ 28 h 42"/>
                <a:gd name="T60" fmla="*/ 52 w 54"/>
                <a:gd name="T61" fmla="*/ 24 h 42"/>
                <a:gd name="T62" fmla="*/ 50 w 54"/>
                <a:gd name="T63" fmla="*/ 26 h 42"/>
                <a:gd name="T64" fmla="*/ 50 w 54"/>
                <a:gd name="T65" fmla="*/ 26 h 42"/>
                <a:gd name="T66" fmla="*/ 50 w 54"/>
                <a:gd name="T67" fmla="*/ 28 h 42"/>
                <a:gd name="T68" fmla="*/ 52 w 54"/>
                <a:gd name="T69" fmla="*/ 30 h 42"/>
                <a:gd name="T70" fmla="*/ 52 w 54"/>
                <a:gd name="T71" fmla="*/ 30 h 42"/>
                <a:gd name="T72" fmla="*/ 54 w 54"/>
                <a:gd name="T73" fmla="*/ 30 h 42"/>
                <a:gd name="T74" fmla="*/ 54 w 54"/>
                <a:gd name="T75" fmla="*/ 26 h 42"/>
                <a:gd name="T76" fmla="*/ 54 w 54"/>
                <a:gd name="T77" fmla="*/ 26 h 42"/>
                <a:gd name="T78" fmla="*/ 54 w 54"/>
                <a:gd name="T79" fmla="*/ 24 h 42"/>
                <a:gd name="T80" fmla="*/ 52 w 54"/>
                <a:gd name="T81" fmla="*/ 24 h 42"/>
                <a:gd name="T82" fmla="*/ 54 w 54"/>
                <a:gd name="T83" fmla="*/ 22 h 42"/>
                <a:gd name="T84" fmla="*/ 54 w 54"/>
                <a:gd name="T85" fmla="*/ 22 h 42"/>
                <a:gd name="T86" fmla="*/ 54 w 54"/>
                <a:gd name="T87" fmla="*/ 20 h 42"/>
                <a:gd name="T88" fmla="*/ 54 w 54"/>
                <a:gd name="T89" fmla="*/ 20 h 42"/>
                <a:gd name="T90" fmla="*/ 54 w 54"/>
                <a:gd name="T91" fmla="*/ 18 h 42"/>
                <a:gd name="T92" fmla="*/ 52 w 54"/>
                <a:gd name="T93" fmla="*/ 18 h 42"/>
                <a:gd name="T94" fmla="*/ 50 w 54"/>
                <a:gd name="T95" fmla="*/ 18 h 42"/>
                <a:gd name="T96" fmla="*/ 50 w 54"/>
                <a:gd name="T97" fmla="*/ 18 h 42"/>
                <a:gd name="T98" fmla="*/ 50 w 54"/>
                <a:gd name="T99" fmla="*/ 18 h 42"/>
                <a:gd name="T100" fmla="*/ 50 w 54"/>
                <a:gd name="T101" fmla="*/ 18 h 42"/>
                <a:gd name="T102" fmla="*/ 52 w 54"/>
                <a:gd name="T103" fmla="*/ 14 h 42"/>
                <a:gd name="T104" fmla="*/ 44 w 54"/>
                <a:gd name="T105" fmla="*/ 0 h 42"/>
                <a:gd name="T106" fmla="*/ 38 w 54"/>
                <a:gd name="T107" fmla="*/ 4 h 42"/>
                <a:gd name="T108" fmla="*/ 30 w 54"/>
                <a:gd name="T109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4" h="42">
                  <a:moveTo>
                    <a:pt x="30" y="6"/>
                  </a:moveTo>
                  <a:lnTo>
                    <a:pt x="20" y="8"/>
                  </a:lnTo>
                  <a:lnTo>
                    <a:pt x="8" y="16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30"/>
                  </a:lnTo>
                  <a:lnTo>
                    <a:pt x="8" y="34"/>
                  </a:lnTo>
                  <a:lnTo>
                    <a:pt x="6" y="40"/>
                  </a:lnTo>
                  <a:lnTo>
                    <a:pt x="8" y="40"/>
                  </a:lnTo>
                  <a:lnTo>
                    <a:pt x="12" y="40"/>
                  </a:lnTo>
                  <a:lnTo>
                    <a:pt x="16" y="40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34" y="34"/>
                  </a:lnTo>
                  <a:lnTo>
                    <a:pt x="30" y="30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6" y="30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8" y="34"/>
                  </a:lnTo>
                  <a:lnTo>
                    <a:pt x="40" y="32"/>
                  </a:lnTo>
                  <a:lnTo>
                    <a:pt x="42" y="32"/>
                  </a:lnTo>
                  <a:lnTo>
                    <a:pt x="44" y="32"/>
                  </a:lnTo>
                  <a:lnTo>
                    <a:pt x="46" y="30"/>
                  </a:lnTo>
                  <a:lnTo>
                    <a:pt x="48" y="28"/>
                  </a:lnTo>
                  <a:lnTo>
                    <a:pt x="52" y="24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2" y="30"/>
                  </a:lnTo>
                  <a:lnTo>
                    <a:pt x="52" y="30"/>
                  </a:lnTo>
                  <a:lnTo>
                    <a:pt x="54" y="30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54" y="24"/>
                  </a:lnTo>
                  <a:lnTo>
                    <a:pt x="52" y="24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4" y="18"/>
                  </a:lnTo>
                  <a:lnTo>
                    <a:pt x="52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2" y="14"/>
                  </a:lnTo>
                  <a:lnTo>
                    <a:pt x="44" y="0"/>
                  </a:lnTo>
                  <a:lnTo>
                    <a:pt x="38" y="4"/>
                  </a:lnTo>
                  <a:lnTo>
                    <a:pt x="30" y="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44" name="Freeform 411">
              <a:extLst>
                <a:ext uri="{FF2B5EF4-FFF2-40B4-BE49-F238E27FC236}">
                  <a16:creationId xmlns:a16="http://schemas.microsoft.com/office/drawing/2014/main" id="{8DF24268-2BDE-43EA-9994-5BAEB3BB6975}"/>
                </a:ext>
              </a:extLst>
            </p:cNvPr>
            <p:cNvSpPr/>
            <p:nvPr/>
          </p:nvSpPr>
          <p:spPr bwMode="gray">
            <a:xfrm>
              <a:off x="694452" y="3270263"/>
              <a:ext cx="292521" cy="336727"/>
            </a:xfrm>
            <a:custGeom>
              <a:avLst/>
              <a:gdLst>
                <a:gd name="T0" fmla="*/ 138 w 158"/>
                <a:gd name="T1" fmla="*/ 120 h 182"/>
                <a:gd name="T2" fmla="*/ 140 w 158"/>
                <a:gd name="T3" fmla="*/ 130 h 182"/>
                <a:gd name="T4" fmla="*/ 150 w 158"/>
                <a:gd name="T5" fmla="*/ 144 h 182"/>
                <a:gd name="T6" fmla="*/ 138 w 158"/>
                <a:gd name="T7" fmla="*/ 156 h 182"/>
                <a:gd name="T8" fmla="*/ 122 w 158"/>
                <a:gd name="T9" fmla="*/ 156 h 182"/>
                <a:gd name="T10" fmla="*/ 102 w 158"/>
                <a:gd name="T11" fmla="*/ 158 h 182"/>
                <a:gd name="T12" fmla="*/ 100 w 158"/>
                <a:gd name="T13" fmla="*/ 170 h 182"/>
                <a:gd name="T14" fmla="*/ 90 w 158"/>
                <a:gd name="T15" fmla="*/ 180 h 182"/>
                <a:gd name="T16" fmla="*/ 64 w 158"/>
                <a:gd name="T17" fmla="*/ 164 h 182"/>
                <a:gd name="T18" fmla="*/ 58 w 158"/>
                <a:gd name="T19" fmla="*/ 160 h 182"/>
                <a:gd name="T20" fmla="*/ 52 w 158"/>
                <a:gd name="T21" fmla="*/ 158 h 182"/>
                <a:gd name="T22" fmla="*/ 44 w 158"/>
                <a:gd name="T23" fmla="*/ 152 h 182"/>
                <a:gd name="T24" fmla="*/ 40 w 158"/>
                <a:gd name="T25" fmla="*/ 148 h 182"/>
                <a:gd name="T26" fmla="*/ 36 w 158"/>
                <a:gd name="T27" fmla="*/ 144 h 182"/>
                <a:gd name="T28" fmla="*/ 40 w 158"/>
                <a:gd name="T29" fmla="*/ 94 h 182"/>
                <a:gd name="T30" fmla="*/ 38 w 158"/>
                <a:gd name="T31" fmla="*/ 86 h 182"/>
                <a:gd name="T32" fmla="*/ 32 w 158"/>
                <a:gd name="T33" fmla="*/ 78 h 182"/>
                <a:gd name="T34" fmla="*/ 2 w 158"/>
                <a:gd name="T35" fmla="*/ 60 h 182"/>
                <a:gd name="T36" fmla="*/ 0 w 158"/>
                <a:gd name="T37" fmla="*/ 56 h 182"/>
                <a:gd name="T38" fmla="*/ 4 w 158"/>
                <a:gd name="T39" fmla="*/ 48 h 182"/>
                <a:gd name="T40" fmla="*/ 22 w 158"/>
                <a:gd name="T41" fmla="*/ 36 h 182"/>
                <a:gd name="T42" fmla="*/ 30 w 158"/>
                <a:gd name="T43" fmla="*/ 36 h 182"/>
                <a:gd name="T44" fmla="*/ 44 w 158"/>
                <a:gd name="T45" fmla="*/ 32 h 182"/>
                <a:gd name="T46" fmla="*/ 54 w 158"/>
                <a:gd name="T47" fmla="*/ 28 h 182"/>
                <a:gd name="T48" fmla="*/ 70 w 158"/>
                <a:gd name="T49" fmla="*/ 16 h 182"/>
                <a:gd name="T50" fmla="*/ 80 w 158"/>
                <a:gd name="T51" fmla="*/ 12 h 182"/>
                <a:gd name="T52" fmla="*/ 92 w 158"/>
                <a:gd name="T53" fmla="*/ 4 h 182"/>
                <a:gd name="T54" fmla="*/ 98 w 158"/>
                <a:gd name="T55" fmla="*/ 4 h 182"/>
                <a:gd name="T56" fmla="*/ 106 w 158"/>
                <a:gd name="T57" fmla="*/ 14 h 182"/>
                <a:gd name="T58" fmla="*/ 110 w 158"/>
                <a:gd name="T59" fmla="*/ 18 h 182"/>
                <a:gd name="T60" fmla="*/ 110 w 158"/>
                <a:gd name="T61" fmla="*/ 26 h 182"/>
                <a:gd name="T62" fmla="*/ 118 w 158"/>
                <a:gd name="T63" fmla="*/ 32 h 182"/>
                <a:gd name="T64" fmla="*/ 122 w 158"/>
                <a:gd name="T65" fmla="*/ 40 h 182"/>
                <a:gd name="T66" fmla="*/ 126 w 158"/>
                <a:gd name="T67" fmla="*/ 46 h 182"/>
                <a:gd name="T68" fmla="*/ 134 w 158"/>
                <a:gd name="T69" fmla="*/ 52 h 182"/>
                <a:gd name="T70" fmla="*/ 142 w 158"/>
                <a:gd name="T71" fmla="*/ 56 h 182"/>
                <a:gd name="T72" fmla="*/ 156 w 158"/>
                <a:gd name="T73" fmla="*/ 62 h 182"/>
                <a:gd name="T74" fmla="*/ 158 w 158"/>
                <a:gd name="T75" fmla="*/ 64 h 182"/>
                <a:gd name="T76" fmla="*/ 154 w 158"/>
                <a:gd name="T77" fmla="*/ 78 h 182"/>
                <a:gd name="T78" fmla="*/ 140 w 158"/>
                <a:gd name="T79" fmla="*/ 100 h 182"/>
                <a:gd name="T80" fmla="*/ 134 w 158"/>
                <a:gd name="T81" fmla="*/ 112 h 182"/>
                <a:gd name="T82" fmla="*/ 138 w 158"/>
                <a:gd name="T83" fmla="*/ 11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8" h="182">
                  <a:moveTo>
                    <a:pt x="140" y="116"/>
                  </a:moveTo>
                  <a:lnTo>
                    <a:pt x="138" y="118"/>
                  </a:lnTo>
                  <a:lnTo>
                    <a:pt x="138" y="120"/>
                  </a:lnTo>
                  <a:lnTo>
                    <a:pt x="138" y="124"/>
                  </a:lnTo>
                  <a:lnTo>
                    <a:pt x="138" y="130"/>
                  </a:lnTo>
                  <a:lnTo>
                    <a:pt x="140" y="130"/>
                  </a:lnTo>
                  <a:lnTo>
                    <a:pt x="140" y="134"/>
                  </a:lnTo>
                  <a:lnTo>
                    <a:pt x="142" y="136"/>
                  </a:lnTo>
                  <a:lnTo>
                    <a:pt x="150" y="144"/>
                  </a:lnTo>
                  <a:lnTo>
                    <a:pt x="150" y="150"/>
                  </a:lnTo>
                  <a:lnTo>
                    <a:pt x="140" y="156"/>
                  </a:lnTo>
                  <a:lnTo>
                    <a:pt x="138" y="156"/>
                  </a:lnTo>
                  <a:lnTo>
                    <a:pt x="134" y="156"/>
                  </a:lnTo>
                  <a:lnTo>
                    <a:pt x="128" y="156"/>
                  </a:lnTo>
                  <a:lnTo>
                    <a:pt x="122" y="156"/>
                  </a:lnTo>
                  <a:lnTo>
                    <a:pt x="114" y="154"/>
                  </a:lnTo>
                  <a:lnTo>
                    <a:pt x="110" y="154"/>
                  </a:lnTo>
                  <a:lnTo>
                    <a:pt x="102" y="158"/>
                  </a:lnTo>
                  <a:lnTo>
                    <a:pt x="100" y="166"/>
                  </a:lnTo>
                  <a:lnTo>
                    <a:pt x="100" y="168"/>
                  </a:lnTo>
                  <a:lnTo>
                    <a:pt x="100" y="170"/>
                  </a:lnTo>
                  <a:lnTo>
                    <a:pt x="102" y="174"/>
                  </a:lnTo>
                  <a:lnTo>
                    <a:pt x="96" y="182"/>
                  </a:lnTo>
                  <a:lnTo>
                    <a:pt x="90" y="180"/>
                  </a:lnTo>
                  <a:lnTo>
                    <a:pt x="72" y="174"/>
                  </a:lnTo>
                  <a:lnTo>
                    <a:pt x="72" y="174"/>
                  </a:lnTo>
                  <a:lnTo>
                    <a:pt x="64" y="164"/>
                  </a:lnTo>
                  <a:lnTo>
                    <a:pt x="64" y="166"/>
                  </a:lnTo>
                  <a:lnTo>
                    <a:pt x="60" y="162"/>
                  </a:lnTo>
                  <a:lnTo>
                    <a:pt x="58" y="160"/>
                  </a:lnTo>
                  <a:lnTo>
                    <a:pt x="54" y="158"/>
                  </a:lnTo>
                  <a:lnTo>
                    <a:pt x="52" y="158"/>
                  </a:lnTo>
                  <a:lnTo>
                    <a:pt x="52" y="158"/>
                  </a:lnTo>
                  <a:lnTo>
                    <a:pt x="50" y="156"/>
                  </a:lnTo>
                  <a:lnTo>
                    <a:pt x="46" y="154"/>
                  </a:lnTo>
                  <a:lnTo>
                    <a:pt x="44" y="152"/>
                  </a:lnTo>
                  <a:lnTo>
                    <a:pt x="42" y="150"/>
                  </a:lnTo>
                  <a:lnTo>
                    <a:pt x="40" y="150"/>
                  </a:lnTo>
                  <a:lnTo>
                    <a:pt x="40" y="148"/>
                  </a:lnTo>
                  <a:lnTo>
                    <a:pt x="40" y="146"/>
                  </a:lnTo>
                  <a:lnTo>
                    <a:pt x="38" y="144"/>
                  </a:lnTo>
                  <a:lnTo>
                    <a:pt x="36" y="144"/>
                  </a:lnTo>
                  <a:lnTo>
                    <a:pt x="36" y="144"/>
                  </a:lnTo>
                  <a:lnTo>
                    <a:pt x="40" y="140"/>
                  </a:lnTo>
                  <a:lnTo>
                    <a:pt x="40" y="94"/>
                  </a:lnTo>
                  <a:lnTo>
                    <a:pt x="40" y="92"/>
                  </a:lnTo>
                  <a:lnTo>
                    <a:pt x="38" y="90"/>
                  </a:lnTo>
                  <a:lnTo>
                    <a:pt x="38" y="86"/>
                  </a:lnTo>
                  <a:lnTo>
                    <a:pt x="36" y="82"/>
                  </a:lnTo>
                  <a:lnTo>
                    <a:pt x="34" y="80"/>
                  </a:lnTo>
                  <a:lnTo>
                    <a:pt x="32" y="78"/>
                  </a:lnTo>
                  <a:lnTo>
                    <a:pt x="22" y="72"/>
                  </a:lnTo>
                  <a:lnTo>
                    <a:pt x="22" y="68"/>
                  </a:lnTo>
                  <a:lnTo>
                    <a:pt x="2" y="60"/>
                  </a:lnTo>
                  <a:lnTo>
                    <a:pt x="2" y="58"/>
                  </a:lnTo>
                  <a:lnTo>
                    <a:pt x="2" y="58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2" y="50"/>
                  </a:lnTo>
                  <a:lnTo>
                    <a:pt x="4" y="48"/>
                  </a:lnTo>
                  <a:lnTo>
                    <a:pt x="14" y="50"/>
                  </a:lnTo>
                  <a:lnTo>
                    <a:pt x="14" y="38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6" y="36"/>
                  </a:lnTo>
                  <a:lnTo>
                    <a:pt x="30" y="36"/>
                  </a:lnTo>
                  <a:lnTo>
                    <a:pt x="36" y="34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46" y="3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8" y="26"/>
                  </a:lnTo>
                  <a:lnTo>
                    <a:pt x="64" y="28"/>
                  </a:lnTo>
                  <a:lnTo>
                    <a:pt x="70" y="16"/>
                  </a:lnTo>
                  <a:lnTo>
                    <a:pt x="78" y="14"/>
                  </a:lnTo>
                  <a:lnTo>
                    <a:pt x="78" y="12"/>
                  </a:lnTo>
                  <a:lnTo>
                    <a:pt x="80" y="12"/>
                  </a:lnTo>
                  <a:lnTo>
                    <a:pt x="84" y="8"/>
                  </a:lnTo>
                  <a:lnTo>
                    <a:pt x="88" y="6"/>
                  </a:lnTo>
                  <a:lnTo>
                    <a:pt x="92" y="4"/>
                  </a:lnTo>
                  <a:lnTo>
                    <a:pt x="94" y="0"/>
                  </a:lnTo>
                  <a:lnTo>
                    <a:pt x="96" y="2"/>
                  </a:lnTo>
                  <a:lnTo>
                    <a:pt x="98" y="4"/>
                  </a:lnTo>
                  <a:lnTo>
                    <a:pt x="100" y="8"/>
                  </a:lnTo>
                  <a:lnTo>
                    <a:pt x="104" y="10"/>
                  </a:lnTo>
                  <a:lnTo>
                    <a:pt x="106" y="14"/>
                  </a:lnTo>
                  <a:lnTo>
                    <a:pt x="108" y="16"/>
                  </a:lnTo>
                  <a:lnTo>
                    <a:pt x="110" y="16"/>
                  </a:lnTo>
                  <a:lnTo>
                    <a:pt x="110" y="18"/>
                  </a:lnTo>
                  <a:lnTo>
                    <a:pt x="108" y="20"/>
                  </a:lnTo>
                  <a:lnTo>
                    <a:pt x="108" y="24"/>
                  </a:lnTo>
                  <a:lnTo>
                    <a:pt x="110" y="26"/>
                  </a:lnTo>
                  <a:lnTo>
                    <a:pt x="110" y="30"/>
                  </a:lnTo>
                  <a:lnTo>
                    <a:pt x="114" y="32"/>
                  </a:lnTo>
                  <a:lnTo>
                    <a:pt x="118" y="32"/>
                  </a:lnTo>
                  <a:lnTo>
                    <a:pt x="120" y="34"/>
                  </a:lnTo>
                  <a:lnTo>
                    <a:pt x="122" y="38"/>
                  </a:lnTo>
                  <a:lnTo>
                    <a:pt x="122" y="40"/>
                  </a:lnTo>
                  <a:lnTo>
                    <a:pt x="124" y="44"/>
                  </a:lnTo>
                  <a:lnTo>
                    <a:pt x="124" y="44"/>
                  </a:lnTo>
                  <a:lnTo>
                    <a:pt x="126" y="46"/>
                  </a:lnTo>
                  <a:lnTo>
                    <a:pt x="128" y="50"/>
                  </a:lnTo>
                  <a:lnTo>
                    <a:pt x="132" y="52"/>
                  </a:lnTo>
                  <a:lnTo>
                    <a:pt x="134" y="52"/>
                  </a:lnTo>
                  <a:lnTo>
                    <a:pt x="136" y="54"/>
                  </a:lnTo>
                  <a:lnTo>
                    <a:pt x="138" y="54"/>
                  </a:lnTo>
                  <a:lnTo>
                    <a:pt x="142" y="56"/>
                  </a:lnTo>
                  <a:lnTo>
                    <a:pt x="146" y="58"/>
                  </a:lnTo>
                  <a:lnTo>
                    <a:pt x="152" y="60"/>
                  </a:lnTo>
                  <a:lnTo>
                    <a:pt x="156" y="62"/>
                  </a:lnTo>
                  <a:lnTo>
                    <a:pt x="158" y="62"/>
                  </a:lnTo>
                  <a:lnTo>
                    <a:pt x="158" y="62"/>
                  </a:lnTo>
                  <a:lnTo>
                    <a:pt x="158" y="64"/>
                  </a:lnTo>
                  <a:lnTo>
                    <a:pt x="156" y="68"/>
                  </a:lnTo>
                  <a:lnTo>
                    <a:pt x="156" y="72"/>
                  </a:lnTo>
                  <a:lnTo>
                    <a:pt x="154" y="78"/>
                  </a:lnTo>
                  <a:lnTo>
                    <a:pt x="152" y="90"/>
                  </a:lnTo>
                  <a:lnTo>
                    <a:pt x="152" y="90"/>
                  </a:lnTo>
                  <a:lnTo>
                    <a:pt x="140" y="100"/>
                  </a:lnTo>
                  <a:lnTo>
                    <a:pt x="132" y="112"/>
                  </a:lnTo>
                  <a:lnTo>
                    <a:pt x="134" y="112"/>
                  </a:lnTo>
                  <a:lnTo>
                    <a:pt x="134" y="112"/>
                  </a:lnTo>
                  <a:lnTo>
                    <a:pt x="136" y="110"/>
                  </a:lnTo>
                  <a:lnTo>
                    <a:pt x="138" y="110"/>
                  </a:lnTo>
                  <a:lnTo>
                    <a:pt x="138" y="110"/>
                  </a:lnTo>
                  <a:lnTo>
                    <a:pt x="140" y="112"/>
                  </a:lnTo>
                  <a:lnTo>
                    <a:pt x="140" y="11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45" name="Freeform 412">
              <a:extLst>
                <a:ext uri="{FF2B5EF4-FFF2-40B4-BE49-F238E27FC236}">
                  <a16:creationId xmlns:a16="http://schemas.microsoft.com/office/drawing/2014/main" id="{50092186-3E49-43C7-9DFF-9B67A3E9E3C4}"/>
                </a:ext>
              </a:extLst>
            </p:cNvPr>
            <p:cNvSpPr/>
            <p:nvPr/>
          </p:nvSpPr>
          <p:spPr bwMode="gray">
            <a:xfrm>
              <a:off x="575963" y="3577388"/>
              <a:ext cx="74056" cy="166513"/>
            </a:xfrm>
            <a:custGeom>
              <a:avLst/>
              <a:gdLst>
                <a:gd name="T0" fmla="*/ 6 w 40"/>
                <a:gd name="T1" fmla="*/ 0 h 90"/>
                <a:gd name="T2" fmla="*/ 6 w 40"/>
                <a:gd name="T3" fmla="*/ 32 h 90"/>
                <a:gd name="T4" fmla="*/ 4 w 40"/>
                <a:gd name="T5" fmla="*/ 40 h 90"/>
                <a:gd name="T6" fmla="*/ 4 w 40"/>
                <a:gd name="T7" fmla="*/ 46 h 90"/>
                <a:gd name="T8" fmla="*/ 2 w 40"/>
                <a:gd name="T9" fmla="*/ 52 h 90"/>
                <a:gd name="T10" fmla="*/ 0 w 40"/>
                <a:gd name="T11" fmla="*/ 54 h 90"/>
                <a:gd name="T12" fmla="*/ 0 w 40"/>
                <a:gd name="T13" fmla="*/ 56 h 90"/>
                <a:gd name="T14" fmla="*/ 0 w 40"/>
                <a:gd name="T15" fmla="*/ 60 h 90"/>
                <a:gd name="T16" fmla="*/ 0 w 40"/>
                <a:gd name="T17" fmla="*/ 64 h 90"/>
                <a:gd name="T18" fmla="*/ 2 w 40"/>
                <a:gd name="T19" fmla="*/ 66 h 90"/>
                <a:gd name="T20" fmla="*/ 4 w 40"/>
                <a:gd name="T21" fmla="*/ 68 h 90"/>
                <a:gd name="T22" fmla="*/ 4 w 40"/>
                <a:gd name="T23" fmla="*/ 68 h 90"/>
                <a:gd name="T24" fmla="*/ 4 w 40"/>
                <a:gd name="T25" fmla="*/ 84 h 90"/>
                <a:gd name="T26" fmla="*/ 10 w 40"/>
                <a:gd name="T27" fmla="*/ 88 h 90"/>
                <a:gd name="T28" fmla="*/ 12 w 40"/>
                <a:gd name="T29" fmla="*/ 88 h 90"/>
                <a:gd name="T30" fmla="*/ 14 w 40"/>
                <a:gd name="T31" fmla="*/ 86 h 90"/>
                <a:gd name="T32" fmla="*/ 14 w 40"/>
                <a:gd name="T33" fmla="*/ 86 h 90"/>
                <a:gd name="T34" fmla="*/ 16 w 40"/>
                <a:gd name="T35" fmla="*/ 86 h 90"/>
                <a:gd name="T36" fmla="*/ 16 w 40"/>
                <a:gd name="T37" fmla="*/ 88 h 90"/>
                <a:gd name="T38" fmla="*/ 18 w 40"/>
                <a:gd name="T39" fmla="*/ 90 h 90"/>
                <a:gd name="T40" fmla="*/ 18 w 40"/>
                <a:gd name="T41" fmla="*/ 88 h 90"/>
                <a:gd name="T42" fmla="*/ 18 w 40"/>
                <a:gd name="T43" fmla="*/ 86 h 90"/>
                <a:gd name="T44" fmla="*/ 20 w 40"/>
                <a:gd name="T45" fmla="*/ 82 h 90"/>
                <a:gd name="T46" fmla="*/ 22 w 40"/>
                <a:gd name="T47" fmla="*/ 78 h 90"/>
                <a:gd name="T48" fmla="*/ 24 w 40"/>
                <a:gd name="T49" fmla="*/ 74 h 90"/>
                <a:gd name="T50" fmla="*/ 28 w 40"/>
                <a:gd name="T51" fmla="*/ 74 h 90"/>
                <a:gd name="T52" fmla="*/ 32 w 40"/>
                <a:gd name="T53" fmla="*/ 70 h 90"/>
                <a:gd name="T54" fmla="*/ 26 w 40"/>
                <a:gd name="T55" fmla="*/ 64 h 90"/>
                <a:gd name="T56" fmla="*/ 30 w 40"/>
                <a:gd name="T57" fmla="*/ 60 h 90"/>
                <a:gd name="T58" fmla="*/ 32 w 40"/>
                <a:gd name="T59" fmla="*/ 52 h 90"/>
                <a:gd name="T60" fmla="*/ 32 w 40"/>
                <a:gd name="T61" fmla="*/ 42 h 90"/>
                <a:gd name="T62" fmla="*/ 28 w 40"/>
                <a:gd name="T63" fmla="*/ 32 h 90"/>
                <a:gd name="T64" fmla="*/ 32 w 40"/>
                <a:gd name="T65" fmla="*/ 22 h 90"/>
                <a:gd name="T66" fmla="*/ 34 w 40"/>
                <a:gd name="T67" fmla="*/ 14 h 90"/>
                <a:gd name="T68" fmla="*/ 34 w 40"/>
                <a:gd name="T69" fmla="*/ 14 h 90"/>
                <a:gd name="T70" fmla="*/ 36 w 40"/>
                <a:gd name="T71" fmla="*/ 12 h 90"/>
                <a:gd name="T72" fmla="*/ 38 w 40"/>
                <a:gd name="T73" fmla="*/ 10 h 90"/>
                <a:gd name="T74" fmla="*/ 40 w 40"/>
                <a:gd name="T75" fmla="*/ 8 h 90"/>
                <a:gd name="T76" fmla="*/ 40 w 40"/>
                <a:gd name="T77" fmla="*/ 6 h 90"/>
                <a:gd name="T78" fmla="*/ 40 w 40"/>
                <a:gd name="T79" fmla="*/ 4 h 90"/>
                <a:gd name="T80" fmla="*/ 34 w 40"/>
                <a:gd name="T81" fmla="*/ 2 h 90"/>
                <a:gd name="T82" fmla="*/ 30 w 40"/>
                <a:gd name="T83" fmla="*/ 0 h 90"/>
                <a:gd name="T84" fmla="*/ 28 w 40"/>
                <a:gd name="T85" fmla="*/ 0 h 90"/>
                <a:gd name="T86" fmla="*/ 12 w 40"/>
                <a:gd name="T87" fmla="*/ 2 h 90"/>
                <a:gd name="T88" fmla="*/ 6 w 40"/>
                <a:gd name="T8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0" h="90">
                  <a:moveTo>
                    <a:pt x="6" y="0"/>
                  </a:moveTo>
                  <a:lnTo>
                    <a:pt x="6" y="32"/>
                  </a:lnTo>
                  <a:lnTo>
                    <a:pt x="4" y="40"/>
                  </a:lnTo>
                  <a:lnTo>
                    <a:pt x="4" y="46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2" y="66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4" y="84"/>
                  </a:lnTo>
                  <a:lnTo>
                    <a:pt x="10" y="88"/>
                  </a:lnTo>
                  <a:lnTo>
                    <a:pt x="12" y="88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6" y="86"/>
                  </a:lnTo>
                  <a:lnTo>
                    <a:pt x="16" y="88"/>
                  </a:lnTo>
                  <a:lnTo>
                    <a:pt x="18" y="90"/>
                  </a:lnTo>
                  <a:lnTo>
                    <a:pt x="18" y="88"/>
                  </a:lnTo>
                  <a:lnTo>
                    <a:pt x="18" y="86"/>
                  </a:lnTo>
                  <a:lnTo>
                    <a:pt x="20" y="82"/>
                  </a:lnTo>
                  <a:lnTo>
                    <a:pt x="22" y="78"/>
                  </a:lnTo>
                  <a:lnTo>
                    <a:pt x="24" y="74"/>
                  </a:lnTo>
                  <a:lnTo>
                    <a:pt x="28" y="74"/>
                  </a:lnTo>
                  <a:lnTo>
                    <a:pt x="32" y="70"/>
                  </a:lnTo>
                  <a:lnTo>
                    <a:pt x="26" y="64"/>
                  </a:lnTo>
                  <a:lnTo>
                    <a:pt x="30" y="60"/>
                  </a:lnTo>
                  <a:lnTo>
                    <a:pt x="32" y="52"/>
                  </a:lnTo>
                  <a:lnTo>
                    <a:pt x="32" y="42"/>
                  </a:lnTo>
                  <a:lnTo>
                    <a:pt x="28" y="32"/>
                  </a:lnTo>
                  <a:lnTo>
                    <a:pt x="32" y="22"/>
                  </a:lnTo>
                  <a:lnTo>
                    <a:pt x="34" y="14"/>
                  </a:lnTo>
                  <a:lnTo>
                    <a:pt x="34" y="14"/>
                  </a:lnTo>
                  <a:lnTo>
                    <a:pt x="36" y="12"/>
                  </a:lnTo>
                  <a:lnTo>
                    <a:pt x="38" y="10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0" y="4"/>
                  </a:lnTo>
                  <a:lnTo>
                    <a:pt x="34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12" y="2"/>
                  </a:lnTo>
                  <a:lnTo>
                    <a:pt x="6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46" name="Freeform 413">
              <a:extLst>
                <a:ext uri="{FF2B5EF4-FFF2-40B4-BE49-F238E27FC236}">
                  <a16:creationId xmlns:a16="http://schemas.microsoft.com/office/drawing/2014/main" id="{6DEB7214-661A-4E0F-84F4-C31A12AB4C5A}"/>
                </a:ext>
              </a:extLst>
            </p:cNvPr>
            <p:cNvSpPr/>
            <p:nvPr/>
          </p:nvSpPr>
          <p:spPr bwMode="gray">
            <a:xfrm>
              <a:off x="927728" y="3107450"/>
              <a:ext cx="192545" cy="329327"/>
            </a:xfrm>
            <a:custGeom>
              <a:avLst/>
              <a:gdLst>
                <a:gd name="T0" fmla="*/ 28 w 104"/>
                <a:gd name="T1" fmla="*/ 148 h 178"/>
                <a:gd name="T2" fmla="*/ 16 w 104"/>
                <a:gd name="T3" fmla="*/ 144 h 178"/>
                <a:gd name="T4" fmla="*/ 6 w 104"/>
                <a:gd name="T5" fmla="*/ 116 h 178"/>
                <a:gd name="T6" fmla="*/ 6 w 104"/>
                <a:gd name="T7" fmla="*/ 112 h 178"/>
                <a:gd name="T8" fmla="*/ 2 w 104"/>
                <a:gd name="T9" fmla="*/ 106 h 178"/>
                <a:gd name="T10" fmla="*/ 10 w 104"/>
                <a:gd name="T11" fmla="*/ 88 h 178"/>
                <a:gd name="T12" fmla="*/ 6 w 104"/>
                <a:gd name="T13" fmla="*/ 86 h 178"/>
                <a:gd name="T14" fmla="*/ 12 w 104"/>
                <a:gd name="T15" fmla="*/ 76 h 178"/>
                <a:gd name="T16" fmla="*/ 18 w 104"/>
                <a:gd name="T17" fmla="*/ 74 h 178"/>
                <a:gd name="T18" fmla="*/ 18 w 104"/>
                <a:gd name="T19" fmla="*/ 66 h 178"/>
                <a:gd name="T20" fmla="*/ 16 w 104"/>
                <a:gd name="T21" fmla="*/ 60 h 178"/>
                <a:gd name="T22" fmla="*/ 18 w 104"/>
                <a:gd name="T23" fmla="*/ 58 h 178"/>
                <a:gd name="T24" fmla="*/ 20 w 104"/>
                <a:gd name="T25" fmla="*/ 54 h 178"/>
                <a:gd name="T26" fmla="*/ 20 w 104"/>
                <a:gd name="T27" fmla="*/ 44 h 178"/>
                <a:gd name="T28" fmla="*/ 30 w 104"/>
                <a:gd name="T29" fmla="*/ 32 h 178"/>
                <a:gd name="T30" fmla="*/ 44 w 104"/>
                <a:gd name="T31" fmla="*/ 26 h 178"/>
                <a:gd name="T32" fmla="*/ 62 w 104"/>
                <a:gd name="T33" fmla="*/ 6 h 178"/>
                <a:gd name="T34" fmla="*/ 76 w 104"/>
                <a:gd name="T35" fmla="*/ 20 h 178"/>
                <a:gd name="T36" fmla="*/ 72 w 104"/>
                <a:gd name="T37" fmla="*/ 24 h 178"/>
                <a:gd name="T38" fmla="*/ 72 w 104"/>
                <a:gd name="T39" fmla="*/ 30 h 178"/>
                <a:gd name="T40" fmla="*/ 72 w 104"/>
                <a:gd name="T41" fmla="*/ 40 h 178"/>
                <a:gd name="T42" fmla="*/ 78 w 104"/>
                <a:gd name="T43" fmla="*/ 40 h 178"/>
                <a:gd name="T44" fmla="*/ 82 w 104"/>
                <a:gd name="T45" fmla="*/ 42 h 178"/>
                <a:gd name="T46" fmla="*/ 74 w 104"/>
                <a:gd name="T47" fmla="*/ 42 h 178"/>
                <a:gd name="T48" fmla="*/ 78 w 104"/>
                <a:gd name="T49" fmla="*/ 50 h 178"/>
                <a:gd name="T50" fmla="*/ 76 w 104"/>
                <a:gd name="T51" fmla="*/ 56 h 178"/>
                <a:gd name="T52" fmla="*/ 72 w 104"/>
                <a:gd name="T53" fmla="*/ 60 h 178"/>
                <a:gd name="T54" fmla="*/ 72 w 104"/>
                <a:gd name="T55" fmla="*/ 66 h 178"/>
                <a:gd name="T56" fmla="*/ 72 w 104"/>
                <a:gd name="T57" fmla="*/ 70 h 178"/>
                <a:gd name="T58" fmla="*/ 66 w 104"/>
                <a:gd name="T59" fmla="*/ 78 h 178"/>
                <a:gd name="T60" fmla="*/ 64 w 104"/>
                <a:gd name="T61" fmla="*/ 88 h 178"/>
                <a:gd name="T62" fmla="*/ 64 w 104"/>
                <a:gd name="T63" fmla="*/ 94 h 178"/>
                <a:gd name="T64" fmla="*/ 80 w 104"/>
                <a:gd name="T65" fmla="*/ 94 h 178"/>
                <a:gd name="T66" fmla="*/ 96 w 104"/>
                <a:gd name="T67" fmla="*/ 110 h 178"/>
                <a:gd name="T68" fmla="*/ 102 w 104"/>
                <a:gd name="T69" fmla="*/ 132 h 178"/>
                <a:gd name="T70" fmla="*/ 96 w 104"/>
                <a:gd name="T71" fmla="*/ 138 h 178"/>
                <a:gd name="T72" fmla="*/ 78 w 104"/>
                <a:gd name="T73" fmla="*/ 158 h 178"/>
                <a:gd name="T74" fmla="*/ 80 w 104"/>
                <a:gd name="T75" fmla="*/ 160 h 178"/>
                <a:gd name="T76" fmla="*/ 78 w 104"/>
                <a:gd name="T77" fmla="*/ 164 h 178"/>
                <a:gd name="T78" fmla="*/ 58 w 104"/>
                <a:gd name="T79" fmla="*/ 170 h 178"/>
                <a:gd name="T80" fmla="*/ 26 w 104"/>
                <a:gd name="T81" fmla="*/ 178 h 178"/>
                <a:gd name="T82" fmla="*/ 28 w 104"/>
                <a:gd name="T83" fmla="*/ 168 h 178"/>
                <a:gd name="T84" fmla="*/ 32 w 104"/>
                <a:gd name="T85" fmla="*/ 15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" h="178">
                  <a:moveTo>
                    <a:pt x="32" y="150"/>
                  </a:moveTo>
                  <a:lnTo>
                    <a:pt x="30" y="150"/>
                  </a:lnTo>
                  <a:lnTo>
                    <a:pt x="28" y="148"/>
                  </a:lnTo>
                  <a:lnTo>
                    <a:pt x="24" y="148"/>
                  </a:lnTo>
                  <a:lnTo>
                    <a:pt x="20" y="146"/>
                  </a:lnTo>
                  <a:lnTo>
                    <a:pt x="16" y="144"/>
                  </a:lnTo>
                  <a:lnTo>
                    <a:pt x="12" y="144"/>
                  </a:lnTo>
                  <a:lnTo>
                    <a:pt x="12" y="142"/>
                  </a:lnTo>
                  <a:lnTo>
                    <a:pt x="6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6" y="112"/>
                  </a:lnTo>
                  <a:lnTo>
                    <a:pt x="6" y="112"/>
                  </a:lnTo>
                  <a:lnTo>
                    <a:pt x="4" y="108"/>
                  </a:lnTo>
                  <a:lnTo>
                    <a:pt x="2" y="106"/>
                  </a:lnTo>
                  <a:lnTo>
                    <a:pt x="0" y="102"/>
                  </a:lnTo>
                  <a:lnTo>
                    <a:pt x="0" y="98"/>
                  </a:lnTo>
                  <a:lnTo>
                    <a:pt x="10" y="88"/>
                  </a:lnTo>
                  <a:lnTo>
                    <a:pt x="8" y="88"/>
                  </a:lnTo>
                  <a:lnTo>
                    <a:pt x="8" y="86"/>
                  </a:lnTo>
                  <a:lnTo>
                    <a:pt x="6" y="86"/>
                  </a:lnTo>
                  <a:lnTo>
                    <a:pt x="6" y="84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18" y="76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0"/>
                  </a:lnTo>
                  <a:lnTo>
                    <a:pt x="18" y="66"/>
                  </a:lnTo>
                  <a:lnTo>
                    <a:pt x="18" y="62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22" y="52"/>
                  </a:lnTo>
                  <a:lnTo>
                    <a:pt x="22" y="48"/>
                  </a:lnTo>
                  <a:lnTo>
                    <a:pt x="20" y="44"/>
                  </a:lnTo>
                  <a:lnTo>
                    <a:pt x="18" y="38"/>
                  </a:lnTo>
                  <a:lnTo>
                    <a:pt x="24" y="34"/>
                  </a:lnTo>
                  <a:lnTo>
                    <a:pt x="30" y="32"/>
                  </a:lnTo>
                  <a:lnTo>
                    <a:pt x="36" y="28"/>
                  </a:lnTo>
                  <a:lnTo>
                    <a:pt x="40" y="32"/>
                  </a:lnTo>
                  <a:lnTo>
                    <a:pt x="44" y="26"/>
                  </a:lnTo>
                  <a:lnTo>
                    <a:pt x="44" y="4"/>
                  </a:lnTo>
                  <a:lnTo>
                    <a:pt x="64" y="0"/>
                  </a:lnTo>
                  <a:lnTo>
                    <a:pt x="62" y="6"/>
                  </a:lnTo>
                  <a:lnTo>
                    <a:pt x="66" y="12"/>
                  </a:lnTo>
                  <a:lnTo>
                    <a:pt x="74" y="14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74" y="22"/>
                  </a:lnTo>
                  <a:lnTo>
                    <a:pt x="72" y="24"/>
                  </a:lnTo>
                  <a:lnTo>
                    <a:pt x="72" y="26"/>
                  </a:lnTo>
                  <a:lnTo>
                    <a:pt x="72" y="28"/>
                  </a:lnTo>
                  <a:lnTo>
                    <a:pt x="72" y="30"/>
                  </a:lnTo>
                  <a:lnTo>
                    <a:pt x="72" y="32"/>
                  </a:lnTo>
                  <a:lnTo>
                    <a:pt x="72" y="36"/>
                  </a:lnTo>
                  <a:lnTo>
                    <a:pt x="72" y="40"/>
                  </a:lnTo>
                  <a:lnTo>
                    <a:pt x="74" y="40"/>
                  </a:lnTo>
                  <a:lnTo>
                    <a:pt x="76" y="40"/>
                  </a:lnTo>
                  <a:lnTo>
                    <a:pt x="78" y="40"/>
                  </a:lnTo>
                  <a:lnTo>
                    <a:pt x="82" y="42"/>
                  </a:lnTo>
                  <a:lnTo>
                    <a:pt x="84" y="42"/>
                  </a:lnTo>
                  <a:lnTo>
                    <a:pt x="82" y="42"/>
                  </a:lnTo>
                  <a:lnTo>
                    <a:pt x="80" y="42"/>
                  </a:lnTo>
                  <a:lnTo>
                    <a:pt x="78" y="42"/>
                  </a:lnTo>
                  <a:lnTo>
                    <a:pt x="74" y="42"/>
                  </a:lnTo>
                  <a:lnTo>
                    <a:pt x="74" y="44"/>
                  </a:lnTo>
                  <a:lnTo>
                    <a:pt x="78" y="50"/>
                  </a:lnTo>
                  <a:lnTo>
                    <a:pt x="78" y="50"/>
                  </a:lnTo>
                  <a:lnTo>
                    <a:pt x="78" y="52"/>
                  </a:lnTo>
                  <a:lnTo>
                    <a:pt x="78" y="54"/>
                  </a:lnTo>
                  <a:lnTo>
                    <a:pt x="76" y="56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2" y="60"/>
                  </a:lnTo>
                  <a:lnTo>
                    <a:pt x="72" y="62"/>
                  </a:lnTo>
                  <a:lnTo>
                    <a:pt x="72" y="66"/>
                  </a:lnTo>
                  <a:lnTo>
                    <a:pt x="76" y="68"/>
                  </a:lnTo>
                  <a:lnTo>
                    <a:pt x="74" y="68"/>
                  </a:lnTo>
                  <a:lnTo>
                    <a:pt x="72" y="70"/>
                  </a:lnTo>
                  <a:lnTo>
                    <a:pt x="70" y="72"/>
                  </a:lnTo>
                  <a:lnTo>
                    <a:pt x="66" y="76"/>
                  </a:lnTo>
                  <a:lnTo>
                    <a:pt x="66" y="78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64" y="88"/>
                  </a:lnTo>
                  <a:lnTo>
                    <a:pt x="64" y="90"/>
                  </a:lnTo>
                  <a:lnTo>
                    <a:pt x="62" y="92"/>
                  </a:lnTo>
                  <a:lnTo>
                    <a:pt x="64" y="94"/>
                  </a:lnTo>
                  <a:lnTo>
                    <a:pt x="66" y="96"/>
                  </a:lnTo>
                  <a:lnTo>
                    <a:pt x="74" y="94"/>
                  </a:lnTo>
                  <a:lnTo>
                    <a:pt x="80" y="94"/>
                  </a:lnTo>
                  <a:lnTo>
                    <a:pt x="88" y="98"/>
                  </a:lnTo>
                  <a:lnTo>
                    <a:pt x="88" y="108"/>
                  </a:lnTo>
                  <a:lnTo>
                    <a:pt x="96" y="110"/>
                  </a:lnTo>
                  <a:lnTo>
                    <a:pt x="100" y="116"/>
                  </a:lnTo>
                  <a:lnTo>
                    <a:pt x="104" y="132"/>
                  </a:lnTo>
                  <a:lnTo>
                    <a:pt x="102" y="132"/>
                  </a:lnTo>
                  <a:lnTo>
                    <a:pt x="102" y="134"/>
                  </a:lnTo>
                  <a:lnTo>
                    <a:pt x="100" y="138"/>
                  </a:lnTo>
                  <a:lnTo>
                    <a:pt x="96" y="138"/>
                  </a:lnTo>
                  <a:lnTo>
                    <a:pt x="88" y="144"/>
                  </a:lnTo>
                  <a:lnTo>
                    <a:pt x="78" y="148"/>
                  </a:lnTo>
                  <a:lnTo>
                    <a:pt x="78" y="158"/>
                  </a:lnTo>
                  <a:lnTo>
                    <a:pt x="80" y="158"/>
                  </a:lnTo>
                  <a:lnTo>
                    <a:pt x="80" y="160"/>
                  </a:lnTo>
                  <a:lnTo>
                    <a:pt x="80" y="160"/>
                  </a:lnTo>
                  <a:lnTo>
                    <a:pt x="80" y="162"/>
                  </a:lnTo>
                  <a:lnTo>
                    <a:pt x="80" y="164"/>
                  </a:lnTo>
                  <a:lnTo>
                    <a:pt x="78" y="164"/>
                  </a:lnTo>
                  <a:lnTo>
                    <a:pt x="76" y="164"/>
                  </a:lnTo>
                  <a:lnTo>
                    <a:pt x="70" y="162"/>
                  </a:lnTo>
                  <a:lnTo>
                    <a:pt x="58" y="170"/>
                  </a:lnTo>
                  <a:lnTo>
                    <a:pt x="48" y="172"/>
                  </a:lnTo>
                  <a:lnTo>
                    <a:pt x="36" y="176"/>
                  </a:lnTo>
                  <a:lnTo>
                    <a:pt x="26" y="178"/>
                  </a:lnTo>
                  <a:lnTo>
                    <a:pt x="26" y="176"/>
                  </a:lnTo>
                  <a:lnTo>
                    <a:pt x="26" y="174"/>
                  </a:lnTo>
                  <a:lnTo>
                    <a:pt x="28" y="168"/>
                  </a:lnTo>
                  <a:lnTo>
                    <a:pt x="30" y="162"/>
                  </a:lnTo>
                  <a:lnTo>
                    <a:pt x="30" y="156"/>
                  </a:lnTo>
                  <a:lnTo>
                    <a:pt x="32" y="15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47" name="Freeform 414">
              <a:extLst>
                <a:ext uri="{FF2B5EF4-FFF2-40B4-BE49-F238E27FC236}">
                  <a16:creationId xmlns:a16="http://schemas.microsoft.com/office/drawing/2014/main" id="{8AC72669-DE71-4270-BD55-82E846C41731}"/>
                </a:ext>
              </a:extLst>
            </p:cNvPr>
            <p:cNvSpPr/>
            <p:nvPr/>
          </p:nvSpPr>
          <p:spPr bwMode="gray">
            <a:xfrm>
              <a:off x="883294" y="3174055"/>
              <a:ext cx="85164" cy="114709"/>
            </a:xfrm>
            <a:custGeom>
              <a:avLst/>
              <a:gdLst>
                <a:gd name="T0" fmla="*/ 24 w 46"/>
                <a:gd name="T1" fmla="*/ 62 h 62"/>
                <a:gd name="T2" fmla="*/ 22 w 46"/>
                <a:gd name="T3" fmla="*/ 60 h 62"/>
                <a:gd name="T4" fmla="*/ 20 w 46"/>
                <a:gd name="T5" fmla="*/ 60 h 62"/>
                <a:gd name="T6" fmla="*/ 16 w 46"/>
                <a:gd name="T7" fmla="*/ 58 h 62"/>
                <a:gd name="T8" fmla="*/ 14 w 46"/>
                <a:gd name="T9" fmla="*/ 56 h 62"/>
                <a:gd name="T10" fmla="*/ 14 w 46"/>
                <a:gd name="T11" fmla="*/ 54 h 62"/>
                <a:gd name="T12" fmla="*/ 0 w 46"/>
                <a:gd name="T13" fmla="*/ 46 h 62"/>
                <a:gd name="T14" fmla="*/ 6 w 46"/>
                <a:gd name="T15" fmla="*/ 40 h 62"/>
                <a:gd name="T16" fmla="*/ 6 w 46"/>
                <a:gd name="T17" fmla="*/ 38 h 62"/>
                <a:gd name="T18" fmla="*/ 8 w 46"/>
                <a:gd name="T19" fmla="*/ 36 h 62"/>
                <a:gd name="T20" fmla="*/ 8 w 46"/>
                <a:gd name="T21" fmla="*/ 34 h 62"/>
                <a:gd name="T22" fmla="*/ 10 w 46"/>
                <a:gd name="T23" fmla="*/ 30 h 62"/>
                <a:gd name="T24" fmla="*/ 12 w 46"/>
                <a:gd name="T25" fmla="*/ 28 h 62"/>
                <a:gd name="T26" fmla="*/ 12 w 46"/>
                <a:gd name="T27" fmla="*/ 24 h 62"/>
                <a:gd name="T28" fmla="*/ 12 w 46"/>
                <a:gd name="T29" fmla="*/ 22 h 62"/>
                <a:gd name="T30" fmla="*/ 14 w 46"/>
                <a:gd name="T31" fmla="*/ 20 h 62"/>
                <a:gd name="T32" fmla="*/ 16 w 46"/>
                <a:gd name="T33" fmla="*/ 16 h 62"/>
                <a:gd name="T34" fmla="*/ 20 w 46"/>
                <a:gd name="T35" fmla="*/ 10 h 62"/>
                <a:gd name="T36" fmla="*/ 22 w 46"/>
                <a:gd name="T37" fmla="*/ 6 h 62"/>
                <a:gd name="T38" fmla="*/ 28 w 46"/>
                <a:gd name="T39" fmla="*/ 2 h 62"/>
                <a:gd name="T40" fmla="*/ 32 w 46"/>
                <a:gd name="T41" fmla="*/ 0 h 62"/>
                <a:gd name="T42" fmla="*/ 34 w 46"/>
                <a:gd name="T43" fmla="*/ 0 h 62"/>
                <a:gd name="T44" fmla="*/ 36 w 46"/>
                <a:gd name="T45" fmla="*/ 0 h 62"/>
                <a:gd name="T46" fmla="*/ 40 w 46"/>
                <a:gd name="T47" fmla="*/ 0 h 62"/>
                <a:gd name="T48" fmla="*/ 42 w 46"/>
                <a:gd name="T49" fmla="*/ 2 h 62"/>
                <a:gd name="T50" fmla="*/ 42 w 46"/>
                <a:gd name="T51" fmla="*/ 2 h 62"/>
                <a:gd name="T52" fmla="*/ 44 w 46"/>
                <a:gd name="T53" fmla="*/ 6 h 62"/>
                <a:gd name="T54" fmla="*/ 44 w 46"/>
                <a:gd name="T55" fmla="*/ 8 h 62"/>
                <a:gd name="T56" fmla="*/ 46 w 46"/>
                <a:gd name="T57" fmla="*/ 12 h 62"/>
                <a:gd name="T58" fmla="*/ 44 w 46"/>
                <a:gd name="T59" fmla="*/ 18 h 62"/>
                <a:gd name="T60" fmla="*/ 42 w 46"/>
                <a:gd name="T61" fmla="*/ 22 h 62"/>
                <a:gd name="T62" fmla="*/ 42 w 46"/>
                <a:gd name="T63" fmla="*/ 22 h 62"/>
                <a:gd name="T64" fmla="*/ 40 w 46"/>
                <a:gd name="T65" fmla="*/ 22 h 62"/>
                <a:gd name="T66" fmla="*/ 40 w 46"/>
                <a:gd name="T67" fmla="*/ 24 h 62"/>
                <a:gd name="T68" fmla="*/ 40 w 46"/>
                <a:gd name="T69" fmla="*/ 24 h 62"/>
                <a:gd name="T70" fmla="*/ 42 w 46"/>
                <a:gd name="T71" fmla="*/ 26 h 62"/>
                <a:gd name="T72" fmla="*/ 42 w 46"/>
                <a:gd name="T73" fmla="*/ 28 h 62"/>
                <a:gd name="T74" fmla="*/ 42 w 46"/>
                <a:gd name="T75" fmla="*/ 30 h 62"/>
                <a:gd name="T76" fmla="*/ 42 w 46"/>
                <a:gd name="T77" fmla="*/ 34 h 62"/>
                <a:gd name="T78" fmla="*/ 42 w 46"/>
                <a:gd name="T79" fmla="*/ 38 h 62"/>
                <a:gd name="T80" fmla="*/ 42 w 46"/>
                <a:gd name="T81" fmla="*/ 40 h 62"/>
                <a:gd name="T82" fmla="*/ 36 w 46"/>
                <a:gd name="T83" fmla="*/ 40 h 62"/>
                <a:gd name="T84" fmla="*/ 32 w 46"/>
                <a:gd name="T85" fmla="*/ 46 h 62"/>
                <a:gd name="T86" fmla="*/ 32 w 46"/>
                <a:gd name="T87" fmla="*/ 46 h 62"/>
                <a:gd name="T88" fmla="*/ 30 w 46"/>
                <a:gd name="T89" fmla="*/ 48 h 62"/>
                <a:gd name="T90" fmla="*/ 30 w 46"/>
                <a:gd name="T91" fmla="*/ 50 h 62"/>
                <a:gd name="T92" fmla="*/ 34 w 46"/>
                <a:gd name="T93" fmla="*/ 52 h 62"/>
                <a:gd name="T94" fmla="*/ 24 w 46"/>
                <a:gd name="T9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6" h="62">
                  <a:moveTo>
                    <a:pt x="24" y="62"/>
                  </a:moveTo>
                  <a:lnTo>
                    <a:pt x="22" y="60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4" y="54"/>
                  </a:lnTo>
                  <a:lnTo>
                    <a:pt x="0" y="46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10" y="30"/>
                  </a:lnTo>
                  <a:lnTo>
                    <a:pt x="12" y="28"/>
                  </a:lnTo>
                  <a:lnTo>
                    <a:pt x="12" y="24"/>
                  </a:lnTo>
                  <a:lnTo>
                    <a:pt x="12" y="22"/>
                  </a:lnTo>
                  <a:lnTo>
                    <a:pt x="14" y="20"/>
                  </a:lnTo>
                  <a:lnTo>
                    <a:pt x="16" y="16"/>
                  </a:lnTo>
                  <a:lnTo>
                    <a:pt x="20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6" y="12"/>
                  </a:lnTo>
                  <a:lnTo>
                    <a:pt x="44" y="18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2" y="26"/>
                  </a:lnTo>
                  <a:lnTo>
                    <a:pt x="42" y="28"/>
                  </a:lnTo>
                  <a:lnTo>
                    <a:pt x="42" y="30"/>
                  </a:lnTo>
                  <a:lnTo>
                    <a:pt x="42" y="34"/>
                  </a:lnTo>
                  <a:lnTo>
                    <a:pt x="42" y="38"/>
                  </a:lnTo>
                  <a:lnTo>
                    <a:pt x="42" y="40"/>
                  </a:lnTo>
                  <a:lnTo>
                    <a:pt x="36" y="40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30" y="48"/>
                  </a:lnTo>
                  <a:lnTo>
                    <a:pt x="30" y="50"/>
                  </a:lnTo>
                  <a:lnTo>
                    <a:pt x="34" y="52"/>
                  </a:lnTo>
                  <a:lnTo>
                    <a:pt x="24" y="6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48" name="Freeform 415">
              <a:extLst>
                <a:ext uri="{FF2B5EF4-FFF2-40B4-BE49-F238E27FC236}">
                  <a16:creationId xmlns:a16="http://schemas.microsoft.com/office/drawing/2014/main" id="{882DA6C1-DC6F-4F6E-BBA6-D4851EA1EF5D}"/>
                </a:ext>
              </a:extLst>
            </p:cNvPr>
            <p:cNvSpPr/>
            <p:nvPr/>
          </p:nvSpPr>
          <p:spPr bwMode="gray">
            <a:xfrm>
              <a:off x="868483" y="3259162"/>
              <a:ext cx="74056" cy="85107"/>
            </a:xfrm>
            <a:custGeom>
              <a:avLst/>
              <a:gdLst>
                <a:gd name="T0" fmla="*/ 8 w 40"/>
                <a:gd name="T1" fmla="*/ 0 h 46"/>
                <a:gd name="T2" fmla="*/ 22 w 40"/>
                <a:gd name="T3" fmla="*/ 8 h 46"/>
                <a:gd name="T4" fmla="*/ 22 w 40"/>
                <a:gd name="T5" fmla="*/ 10 h 46"/>
                <a:gd name="T6" fmla="*/ 24 w 40"/>
                <a:gd name="T7" fmla="*/ 12 h 46"/>
                <a:gd name="T8" fmla="*/ 28 w 40"/>
                <a:gd name="T9" fmla="*/ 14 h 46"/>
                <a:gd name="T10" fmla="*/ 30 w 40"/>
                <a:gd name="T11" fmla="*/ 14 h 46"/>
                <a:gd name="T12" fmla="*/ 32 w 40"/>
                <a:gd name="T13" fmla="*/ 16 h 46"/>
                <a:gd name="T14" fmla="*/ 32 w 40"/>
                <a:gd name="T15" fmla="*/ 18 h 46"/>
                <a:gd name="T16" fmla="*/ 32 w 40"/>
                <a:gd name="T17" fmla="*/ 22 h 46"/>
                <a:gd name="T18" fmla="*/ 34 w 40"/>
                <a:gd name="T19" fmla="*/ 24 h 46"/>
                <a:gd name="T20" fmla="*/ 36 w 40"/>
                <a:gd name="T21" fmla="*/ 28 h 46"/>
                <a:gd name="T22" fmla="*/ 38 w 40"/>
                <a:gd name="T23" fmla="*/ 30 h 46"/>
                <a:gd name="T24" fmla="*/ 38 w 40"/>
                <a:gd name="T25" fmla="*/ 30 h 46"/>
                <a:gd name="T26" fmla="*/ 40 w 40"/>
                <a:gd name="T27" fmla="*/ 32 h 46"/>
                <a:gd name="T28" fmla="*/ 38 w 40"/>
                <a:gd name="T29" fmla="*/ 34 h 46"/>
                <a:gd name="T30" fmla="*/ 38 w 40"/>
                <a:gd name="T31" fmla="*/ 34 h 46"/>
                <a:gd name="T32" fmla="*/ 36 w 40"/>
                <a:gd name="T33" fmla="*/ 36 h 46"/>
                <a:gd name="T34" fmla="*/ 36 w 40"/>
                <a:gd name="T35" fmla="*/ 36 h 46"/>
                <a:gd name="T36" fmla="*/ 32 w 40"/>
                <a:gd name="T37" fmla="*/ 38 h 46"/>
                <a:gd name="T38" fmla="*/ 30 w 40"/>
                <a:gd name="T39" fmla="*/ 40 h 46"/>
                <a:gd name="T40" fmla="*/ 30 w 40"/>
                <a:gd name="T41" fmla="*/ 42 h 46"/>
                <a:gd name="T42" fmla="*/ 28 w 40"/>
                <a:gd name="T43" fmla="*/ 44 h 46"/>
                <a:gd name="T44" fmla="*/ 28 w 40"/>
                <a:gd name="T45" fmla="*/ 46 h 46"/>
                <a:gd name="T46" fmla="*/ 26 w 40"/>
                <a:gd name="T47" fmla="*/ 42 h 46"/>
                <a:gd name="T48" fmla="*/ 24 w 40"/>
                <a:gd name="T49" fmla="*/ 38 h 46"/>
                <a:gd name="T50" fmla="*/ 22 w 40"/>
                <a:gd name="T51" fmla="*/ 38 h 46"/>
                <a:gd name="T52" fmla="*/ 20 w 40"/>
                <a:gd name="T53" fmla="*/ 38 h 46"/>
                <a:gd name="T54" fmla="*/ 20 w 40"/>
                <a:gd name="T55" fmla="*/ 36 h 46"/>
                <a:gd name="T56" fmla="*/ 18 w 40"/>
                <a:gd name="T57" fmla="*/ 36 h 46"/>
                <a:gd name="T58" fmla="*/ 16 w 40"/>
                <a:gd name="T59" fmla="*/ 32 h 46"/>
                <a:gd name="T60" fmla="*/ 14 w 40"/>
                <a:gd name="T61" fmla="*/ 28 h 46"/>
                <a:gd name="T62" fmla="*/ 14 w 40"/>
                <a:gd name="T63" fmla="*/ 26 h 46"/>
                <a:gd name="T64" fmla="*/ 16 w 40"/>
                <a:gd name="T65" fmla="*/ 24 h 46"/>
                <a:gd name="T66" fmla="*/ 16 w 40"/>
                <a:gd name="T67" fmla="*/ 22 h 46"/>
                <a:gd name="T68" fmla="*/ 0 w 40"/>
                <a:gd name="T69" fmla="*/ 6 h 46"/>
                <a:gd name="T70" fmla="*/ 2 w 40"/>
                <a:gd name="T71" fmla="*/ 6 h 46"/>
                <a:gd name="T72" fmla="*/ 4 w 40"/>
                <a:gd name="T73" fmla="*/ 4 h 46"/>
                <a:gd name="T74" fmla="*/ 6 w 40"/>
                <a:gd name="T75" fmla="*/ 2 h 46"/>
                <a:gd name="T76" fmla="*/ 8 w 40"/>
                <a:gd name="T7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" h="46">
                  <a:moveTo>
                    <a:pt x="8" y="0"/>
                  </a:moveTo>
                  <a:lnTo>
                    <a:pt x="22" y="8"/>
                  </a:lnTo>
                  <a:lnTo>
                    <a:pt x="22" y="10"/>
                  </a:lnTo>
                  <a:lnTo>
                    <a:pt x="24" y="12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22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2" y="38"/>
                  </a:lnTo>
                  <a:lnTo>
                    <a:pt x="30" y="40"/>
                  </a:lnTo>
                  <a:lnTo>
                    <a:pt x="30" y="42"/>
                  </a:lnTo>
                  <a:lnTo>
                    <a:pt x="28" y="44"/>
                  </a:lnTo>
                  <a:lnTo>
                    <a:pt x="28" y="46"/>
                  </a:lnTo>
                  <a:lnTo>
                    <a:pt x="26" y="42"/>
                  </a:lnTo>
                  <a:lnTo>
                    <a:pt x="24" y="38"/>
                  </a:lnTo>
                  <a:lnTo>
                    <a:pt x="22" y="38"/>
                  </a:lnTo>
                  <a:lnTo>
                    <a:pt x="20" y="38"/>
                  </a:lnTo>
                  <a:lnTo>
                    <a:pt x="20" y="36"/>
                  </a:lnTo>
                  <a:lnTo>
                    <a:pt x="18" y="36"/>
                  </a:lnTo>
                  <a:lnTo>
                    <a:pt x="16" y="32"/>
                  </a:lnTo>
                  <a:lnTo>
                    <a:pt x="14" y="28"/>
                  </a:lnTo>
                  <a:lnTo>
                    <a:pt x="14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0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49" name="Freeform 416">
              <a:extLst>
                <a:ext uri="{FF2B5EF4-FFF2-40B4-BE49-F238E27FC236}">
                  <a16:creationId xmlns:a16="http://schemas.microsoft.com/office/drawing/2014/main" id="{978E91D0-ED43-4BB5-A210-E53DC767308D}"/>
                </a:ext>
              </a:extLst>
            </p:cNvPr>
            <p:cNvSpPr/>
            <p:nvPr/>
          </p:nvSpPr>
          <p:spPr bwMode="gray">
            <a:xfrm>
              <a:off x="920322" y="3322067"/>
              <a:ext cx="29622" cy="48104"/>
            </a:xfrm>
            <a:custGeom>
              <a:avLst/>
              <a:gdLst>
                <a:gd name="T0" fmla="*/ 10 w 16"/>
                <a:gd name="T1" fmla="*/ 0 h 26"/>
                <a:gd name="T2" fmla="*/ 10 w 16"/>
                <a:gd name="T3" fmla="*/ 0 h 26"/>
                <a:gd name="T4" fmla="*/ 8 w 16"/>
                <a:gd name="T5" fmla="*/ 0 h 26"/>
                <a:gd name="T6" fmla="*/ 6 w 16"/>
                <a:gd name="T7" fmla="*/ 2 h 26"/>
                <a:gd name="T8" fmla="*/ 4 w 16"/>
                <a:gd name="T9" fmla="*/ 4 h 26"/>
                <a:gd name="T10" fmla="*/ 2 w 16"/>
                <a:gd name="T11" fmla="*/ 6 h 26"/>
                <a:gd name="T12" fmla="*/ 0 w 16"/>
                <a:gd name="T13" fmla="*/ 12 h 26"/>
                <a:gd name="T14" fmla="*/ 0 w 16"/>
                <a:gd name="T15" fmla="*/ 12 h 26"/>
                <a:gd name="T16" fmla="*/ 2 w 16"/>
                <a:gd name="T17" fmla="*/ 14 h 26"/>
                <a:gd name="T18" fmla="*/ 2 w 16"/>
                <a:gd name="T19" fmla="*/ 16 h 26"/>
                <a:gd name="T20" fmla="*/ 6 w 16"/>
                <a:gd name="T21" fmla="*/ 20 h 26"/>
                <a:gd name="T22" fmla="*/ 10 w 16"/>
                <a:gd name="T23" fmla="*/ 24 h 26"/>
                <a:gd name="T24" fmla="*/ 16 w 16"/>
                <a:gd name="T25" fmla="*/ 26 h 26"/>
                <a:gd name="T26" fmla="*/ 10 w 16"/>
                <a:gd name="T2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26"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20"/>
                  </a:lnTo>
                  <a:lnTo>
                    <a:pt x="10" y="24"/>
                  </a:lnTo>
                  <a:lnTo>
                    <a:pt x="16" y="26"/>
                  </a:lnTo>
                  <a:lnTo>
                    <a:pt x="10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50" name="Freeform 417">
              <a:extLst>
                <a:ext uri="{FF2B5EF4-FFF2-40B4-BE49-F238E27FC236}">
                  <a16:creationId xmlns:a16="http://schemas.microsoft.com/office/drawing/2014/main" id="{999B0621-74F2-4EED-A551-ABF5D552C601}"/>
                </a:ext>
              </a:extLst>
            </p:cNvPr>
            <p:cNvSpPr/>
            <p:nvPr/>
          </p:nvSpPr>
          <p:spPr bwMode="gray">
            <a:xfrm>
              <a:off x="542637" y="3096349"/>
              <a:ext cx="129598" cy="155413"/>
            </a:xfrm>
            <a:custGeom>
              <a:avLst/>
              <a:gdLst>
                <a:gd name="T0" fmla="*/ 58 w 70"/>
                <a:gd name="T1" fmla="*/ 30 h 84"/>
                <a:gd name="T2" fmla="*/ 54 w 70"/>
                <a:gd name="T3" fmla="*/ 26 h 84"/>
                <a:gd name="T4" fmla="*/ 54 w 70"/>
                <a:gd name="T5" fmla="*/ 20 h 84"/>
                <a:gd name="T6" fmla="*/ 52 w 70"/>
                <a:gd name="T7" fmla="*/ 18 h 84"/>
                <a:gd name="T8" fmla="*/ 50 w 70"/>
                <a:gd name="T9" fmla="*/ 20 h 84"/>
                <a:gd name="T10" fmla="*/ 46 w 70"/>
                <a:gd name="T11" fmla="*/ 22 h 84"/>
                <a:gd name="T12" fmla="*/ 42 w 70"/>
                <a:gd name="T13" fmla="*/ 18 h 84"/>
                <a:gd name="T14" fmla="*/ 38 w 70"/>
                <a:gd name="T15" fmla="*/ 14 h 84"/>
                <a:gd name="T16" fmla="*/ 40 w 70"/>
                <a:gd name="T17" fmla="*/ 8 h 84"/>
                <a:gd name="T18" fmla="*/ 38 w 70"/>
                <a:gd name="T19" fmla="*/ 0 h 84"/>
                <a:gd name="T20" fmla="*/ 30 w 70"/>
                <a:gd name="T21" fmla="*/ 14 h 84"/>
                <a:gd name="T22" fmla="*/ 32 w 70"/>
                <a:gd name="T23" fmla="*/ 16 h 84"/>
                <a:gd name="T24" fmla="*/ 28 w 70"/>
                <a:gd name="T25" fmla="*/ 22 h 84"/>
                <a:gd name="T26" fmla="*/ 20 w 70"/>
                <a:gd name="T27" fmla="*/ 26 h 84"/>
                <a:gd name="T28" fmla="*/ 2 w 70"/>
                <a:gd name="T29" fmla="*/ 24 h 84"/>
                <a:gd name="T30" fmla="*/ 0 w 70"/>
                <a:gd name="T31" fmla="*/ 26 h 84"/>
                <a:gd name="T32" fmla="*/ 0 w 70"/>
                <a:gd name="T33" fmla="*/ 32 h 84"/>
                <a:gd name="T34" fmla="*/ 4 w 70"/>
                <a:gd name="T35" fmla="*/ 36 h 84"/>
                <a:gd name="T36" fmla="*/ 6 w 70"/>
                <a:gd name="T37" fmla="*/ 36 h 84"/>
                <a:gd name="T38" fmla="*/ 12 w 70"/>
                <a:gd name="T39" fmla="*/ 42 h 84"/>
                <a:gd name="T40" fmla="*/ 16 w 70"/>
                <a:gd name="T41" fmla="*/ 54 h 84"/>
                <a:gd name="T42" fmla="*/ 16 w 70"/>
                <a:gd name="T43" fmla="*/ 58 h 84"/>
                <a:gd name="T44" fmla="*/ 16 w 70"/>
                <a:gd name="T45" fmla="*/ 66 h 84"/>
                <a:gd name="T46" fmla="*/ 16 w 70"/>
                <a:gd name="T47" fmla="*/ 72 h 84"/>
                <a:gd name="T48" fmla="*/ 14 w 70"/>
                <a:gd name="T49" fmla="*/ 74 h 84"/>
                <a:gd name="T50" fmla="*/ 14 w 70"/>
                <a:gd name="T51" fmla="*/ 78 h 84"/>
                <a:gd name="T52" fmla="*/ 16 w 70"/>
                <a:gd name="T53" fmla="*/ 82 h 84"/>
                <a:gd name="T54" fmla="*/ 26 w 70"/>
                <a:gd name="T55" fmla="*/ 84 h 84"/>
                <a:gd name="T56" fmla="*/ 42 w 70"/>
                <a:gd name="T57" fmla="*/ 78 h 84"/>
                <a:gd name="T58" fmla="*/ 62 w 70"/>
                <a:gd name="T59" fmla="*/ 66 h 84"/>
                <a:gd name="T60" fmla="*/ 68 w 70"/>
                <a:gd name="T61" fmla="*/ 56 h 84"/>
                <a:gd name="T62" fmla="*/ 70 w 70"/>
                <a:gd name="T63" fmla="*/ 50 h 84"/>
                <a:gd name="T64" fmla="*/ 68 w 70"/>
                <a:gd name="T65" fmla="*/ 46 h 84"/>
                <a:gd name="T66" fmla="*/ 64 w 70"/>
                <a:gd name="T67" fmla="*/ 38 h 84"/>
                <a:gd name="T68" fmla="*/ 62 w 70"/>
                <a:gd name="T69" fmla="*/ 3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0" h="84">
                  <a:moveTo>
                    <a:pt x="62" y="30"/>
                  </a:moveTo>
                  <a:lnTo>
                    <a:pt x="58" y="30"/>
                  </a:lnTo>
                  <a:lnTo>
                    <a:pt x="56" y="28"/>
                  </a:lnTo>
                  <a:lnTo>
                    <a:pt x="54" y="26"/>
                  </a:lnTo>
                  <a:lnTo>
                    <a:pt x="54" y="24"/>
                  </a:lnTo>
                  <a:lnTo>
                    <a:pt x="54" y="20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48" y="22"/>
                  </a:lnTo>
                  <a:lnTo>
                    <a:pt x="46" y="22"/>
                  </a:lnTo>
                  <a:lnTo>
                    <a:pt x="44" y="20"/>
                  </a:lnTo>
                  <a:lnTo>
                    <a:pt x="42" y="18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40" y="8"/>
                  </a:lnTo>
                  <a:lnTo>
                    <a:pt x="50" y="2"/>
                  </a:lnTo>
                  <a:lnTo>
                    <a:pt x="38" y="0"/>
                  </a:lnTo>
                  <a:lnTo>
                    <a:pt x="30" y="6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2" y="16"/>
                  </a:lnTo>
                  <a:lnTo>
                    <a:pt x="30" y="18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6"/>
                  </a:lnTo>
                  <a:lnTo>
                    <a:pt x="8" y="22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6" y="36"/>
                  </a:lnTo>
                  <a:lnTo>
                    <a:pt x="10" y="38"/>
                  </a:lnTo>
                  <a:lnTo>
                    <a:pt x="12" y="42"/>
                  </a:lnTo>
                  <a:lnTo>
                    <a:pt x="14" y="46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6" y="58"/>
                  </a:lnTo>
                  <a:lnTo>
                    <a:pt x="16" y="62"/>
                  </a:lnTo>
                  <a:lnTo>
                    <a:pt x="16" y="66"/>
                  </a:lnTo>
                  <a:lnTo>
                    <a:pt x="16" y="70"/>
                  </a:lnTo>
                  <a:lnTo>
                    <a:pt x="16" y="72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4" y="76"/>
                  </a:lnTo>
                  <a:lnTo>
                    <a:pt x="14" y="78"/>
                  </a:lnTo>
                  <a:lnTo>
                    <a:pt x="14" y="80"/>
                  </a:lnTo>
                  <a:lnTo>
                    <a:pt x="16" y="82"/>
                  </a:lnTo>
                  <a:lnTo>
                    <a:pt x="20" y="84"/>
                  </a:lnTo>
                  <a:lnTo>
                    <a:pt x="26" y="84"/>
                  </a:lnTo>
                  <a:lnTo>
                    <a:pt x="30" y="82"/>
                  </a:lnTo>
                  <a:lnTo>
                    <a:pt x="42" y="78"/>
                  </a:lnTo>
                  <a:lnTo>
                    <a:pt x="54" y="72"/>
                  </a:lnTo>
                  <a:lnTo>
                    <a:pt x="62" y="66"/>
                  </a:lnTo>
                  <a:lnTo>
                    <a:pt x="66" y="62"/>
                  </a:lnTo>
                  <a:lnTo>
                    <a:pt x="68" y="56"/>
                  </a:lnTo>
                  <a:lnTo>
                    <a:pt x="70" y="52"/>
                  </a:lnTo>
                  <a:lnTo>
                    <a:pt x="70" y="50"/>
                  </a:lnTo>
                  <a:lnTo>
                    <a:pt x="68" y="48"/>
                  </a:lnTo>
                  <a:lnTo>
                    <a:pt x="68" y="46"/>
                  </a:lnTo>
                  <a:lnTo>
                    <a:pt x="66" y="42"/>
                  </a:lnTo>
                  <a:lnTo>
                    <a:pt x="64" y="38"/>
                  </a:lnTo>
                  <a:lnTo>
                    <a:pt x="64" y="34"/>
                  </a:lnTo>
                  <a:lnTo>
                    <a:pt x="62" y="32"/>
                  </a:lnTo>
                  <a:lnTo>
                    <a:pt x="62" y="3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51" name="Freeform 418">
              <a:extLst>
                <a:ext uri="{FF2B5EF4-FFF2-40B4-BE49-F238E27FC236}">
                  <a16:creationId xmlns:a16="http://schemas.microsoft.com/office/drawing/2014/main" id="{C222D457-329B-4834-A399-391758455911}"/>
                </a:ext>
              </a:extLst>
            </p:cNvPr>
            <p:cNvSpPr/>
            <p:nvPr/>
          </p:nvSpPr>
          <p:spPr bwMode="gray">
            <a:xfrm>
              <a:off x="653721" y="2944637"/>
              <a:ext cx="199951" cy="370030"/>
            </a:xfrm>
            <a:custGeom>
              <a:avLst/>
              <a:gdLst>
                <a:gd name="T0" fmla="*/ 38 w 108"/>
                <a:gd name="T1" fmla="*/ 2 h 200"/>
                <a:gd name="T2" fmla="*/ 32 w 108"/>
                <a:gd name="T3" fmla="*/ 0 h 200"/>
                <a:gd name="T4" fmla="*/ 24 w 108"/>
                <a:gd name="T5" fmla="*/ 2 h 200"/>
                <a:gd name="T6" fmla="*/ 14 w 108"/>
                <a:gd name="T7" fmla="*/ 16 h 200"/>
                <a:gd name="T8" fmla="*/ 16 w 108"/>
                <a:gd name="T9" fmla="*/ 22 h 200"/>
                <a:gd name="T10" fmla="*/ 14 w 108"/>
                <a:gd name="T11" fmla="*/ 32 h 200"/>
                <a:gd name="T12" fmla="*/ 10 w 108"/>
                <a:gd name="T13" fmla="*/ 36 h 200"/>
                <a:gd name="T14" fmla="*/ 6 w 108"/>
                <a:gd name="T15" fmla="*/ 44 h 200"/>
                <a:gd name="T16" fmla="*/ 4 w 108"/>
                <a:gd name="T17" fmla="*/ 52 h 200"/>
                <a:gd name="T18" fmla="*/ 14 w 108"/>
                <a:gd name="T19" fmla="*/ 54 h 200"/>
                <a:gd name="T20" fmla="*/ 12 w 108"/>
                <a:gd name="T21" fmla="*/ 58 h 200"/>
                <a:gd name="T22" fmla="*/ 12 w 108"/>
                <a:gd name="T23" fmla="*/ 64 h 200"/>
                <a:gd name="T24" fmla="*/ 14 w 108"/>
                <a:gd name="T25" fmla="*/ 70 h 200"/>
                <a:gd name="T26" fmla="*/ 24 w 108"/>
                <a:gd name="T27" fmla="*/ 76 h 200"/>
                <a:gd name="T28" fmla="*/ 24 w 108"/>
                <a:gd name="T29" fmla="*/ 82 h 200"/>
                <a:gd name="T30" fmla="*/ 22 w 108"/>
                <a:gd name="T31" fmla="*/ 86 h 200"/>
                <a:gd name="T32" fmla="*/ 18 w 108"/>
                <a:gd name="T33" fmla="*/ 94 h 200"/>
                <a:gd name="T34" fmla="*/ 20 w 108"/>
                <a:gd name="T35" fmla="*/ 98 h 200"/>
                <a:gd name="T36" fmla="*/ 32 w 108"/>
                <a:gd name="T37" fmla="*/ 92 h 200"/>
                <a:gd name="T38" fmla="*/ 36 w 108"/>
                <a:gd name="T39" fmla="*/ 102 h 200"/>
                <a:gd name="T40" fmla="*/ 40 w 108"/>
                <a:gd name="T41" fmla="*/ 114 h 200"/>
                <a:gd name="T42" fmla="*/ 22 w 108"/>
                <a:gd name="T43" fmla="*/ 128 h 200"/>
                <a:gd name="T44" fmla="*/ 28 w 108"/>
                <a:gd name="T45" fmla="*/ 140 h 200"/>
                <a:gd name="T46" fmla="*/ 20 w 108"/>
                <a:gd name="T47" fmla="*/ 154 h 200"/>
                <a:gd name="T48" fmla="*/ 18 w 108"/>
                <a:gd name="T49" fmla="*/ 156 h 200"/>
                <a:gd name="T50" fmla="*/ 18 w 108"/>
                <a:gd name="T51" fmla="*/ 160 h 200"/>
                <a:gd name="T52" fmla="*/ 38 w 108"/>
                <a:gd name="T53" fmla="*/ 164 h 200"/>
                <a:gd name="T54" fmla="*/ 52 w 108"/>
                <a:gd name="T55" fmla="*/ 158 h 200"/>
                <a:gd name="T56" fmla="*/ 52 w 108"/>
                <a:gd name="T57" fmla="*/ 162 h 200"/>
                <a:gd name="T58" fmla="*/ 44 w 108"/>
                <a:gd name="T59" fmla="*/ 166 h 200"/>
                <a:gd name="T60" fmla="*/ 0 w 108"/>
                <a:gd name="T61" fmla="*/ 196 h 200"/>
                <a:gd name="T62" fmla="*/ 28 w 108"/>
                <a:gd name="T63" fmla="*/ 190 h 200"/>
                <a:gd name="T64" fmla="*/ 58 w 108"/>
                <a:gd name="T65" fmla="*/ 188 h 200"/>
                <a:gd name="T66" fmla="*/ 108 w 108"/>
                <a:gd name="T67" fmla="*/ 174 h 200"/>
                <a:gd name="T68" fmla="*/ 98 w 108"/>
                <a:gd name="T69" fmla="*/ 164 h 200"/>
                <a:gd name="T70" fmla="*/ 102 w 108"/>
                <a:gd name="T71" fmla="*/ 158 h 200"/>
                <a:gd name="T72" fmla="*/ 102 w 108"/>
                <a:gd name="T73" fmla="*/ 150 h 200"/>
                <a:gd name="T74" fmla="*/ 100 w 108"/>
                <a:gd name="T75" fmla="*/ 146 h 200"/>
                <a:gd name="T76" fmla="*/ 94 w 108"/>
                <a:gd name="T77" fmla="*/ 140 h 200"/>
                <a:gd name="T78" fmla="*/ 88 w 108"/>
                <a:gd name="T79" fmla="*/ 136 h 200"/>
                <a:gd name="T80" fmla="*/ 84 w 108"/>
                <a:gd name="T81" fmla="*/ 120 h 200"/>
                <a:gd name="T82" fmla="*/ 66 w 108"/>
                <a:gd name="T83" fmla="*/ 100 h 200"/>
                <a:gd name="T84" fmla="*/ 64 w 108"/>
                <a:gd name="T85" fmla="*/ 84 h 200"/>
                <a:gd name="T86" fmla="*/ 56 w 108"/>
                <a:gd name="T87" fmla="*/ 68 h 200"/>
                <a:gd name="T88" fmla="*/ 56 w 108"/>
                <a:gd name="T89" fmla="*/ 44 h 200"/>
                <a:gd name="T90" fmla="*/ 56 w 108"/>
                <a:gd name="T91" fmla="*/ 42 h 200"/>
                <a:gd name="T92" fmla="*/ 52 w 108"/>
                <a:gd name="T93" fmla="*/ 36 h 200"/>
                <a:gd name="T94" fmla="*/ 48 w 108"/>
                <a:gd name="T95" fmla="*/ 34 h 200"/>
                <a:gd name="T96" fmla="*/ 44 w 108"/>
                <a:gd name="T97" fmla="*/ 32 h 200"/>
                <a:gd name="T98" fmla="*/ 36 w 108"/>
                <a:gd name="T99" fmla="*/ 28 h 200"/>
                <a:gd name="T100" fmla="*/ 34 w 108"/>
                <a:gd name="T101" fmla="*/ 26 h 200"/>
                <a:gd name="T102" fmla="*/ 34 w 108"/>
                <a:gd name="T103" fmla="*/ 20 h 200"/>
                <a:gd name="T104" fmla="*/ 38 w 108"/>
                <a:gd name="T105" fmla="*/ 14 h 200"/>
                <a:gd name="T106" fmla="*/ 40 w 108"/>
                <a:gd name="T107" fmla="*/ 8 h 200"/>
                <a:gd name="T108" fmla="*/ 40 w 108"/>
                <a:gd name="T109" fmla="*/ 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" h="200">
                  <a:moveTo>
                    <a:pt x="40" y="2"/>
                  </a:moveTo>
                  <a:lnTo>
                    <a:pt x="38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6" y="18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6" y="44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14" y="54"/>
                  </a:lnTo>
                  <a:lnTo>
                    <a:pt x="14" y="56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2" y="64"/>
                  </a:lnTo>
                  <a:lnTo>
                    <a:pt x="12" y="66"/>
                  </a:lnTo>
                  <a:lnTo>
                    <a:pt x="14" y="70"/>
                  </a:lnTo>
                  <a:lnTo>
                    <a:pt x="16" y="72"/>
                  </a:lnTo>
                  <a:lnTo>
                    <a:pt x="24" y="76"/>
                  </a:lnTo>
                  <a:lnTo>
                    <a:pt x="24" y="80"/>
                  </a:lnTo>
                  <a:lnTo>
                    <a:pt x="24" y="82"/>
                  </a:lnTo>
                  <a:lnTo>
                    <a:pt x="22" y="84"/>
                  </a:lnTo>
                  <a:lnTo>
                    <a:pt x="22" y="86"/>
                  </a:lnTo>
                  <a:lnTo>
                    <a:pt x="20" y="90"/>
                  </a:lnTo>
                  <a:lnTo>
                    <a:pt x="18" y="94"/>
                  </a:lnTo>
                  <a:lnTo>
                    <a:pt x="18" y="96"/>
                  </a:lnTo>
                  <a:lnTo>
                    <a:pt x="20" y="98"/>
                  </a:lnTo>
                  <a:lnTo>
                    <a:pt x="22" y="100"/>
                  </a:lnTo>
                  <a:lnTo>
                    <a:pt x="32" y="92"/>
                  </a:lnTo>
                  <a:lnTo>
                    <a:pt x="44" y="94"/>
                  </a:lnTo>
                  <a:lnTo>
                    <a:pt x="36" y="102"/>
                  </a:lnTo>
                  <a:lnTo>
                    <a:pt x="34" y="114"/>
                  </a:lnTo>
                  <a:lnTo>
                    <a:pt x="40" y="114"/>
                  </a:lnTo>
                  <a:lnTo>
                    <a:pt x="40" y="128"/>
                  </a:lnTo>
                  <a:lnTo>
                    <a:pt x="22" y="128"/>
                  </a:lnTo>
                  <a:lnTo>
                    <a:pt x="22" y="138"/>
                  </a:lnTo>
                  <a:lnTo>
                    <a:pt x="28" y="140"/>
                  </a:lnTo>
                  <a:lnTo>
                    <a:pt x="20" y="152"/>
                  </a:lnTo>
                  <a:lnTo>
                    <a:pt x="20" y="154"/>
                  </a:lnTo>
                  <a:lnTo>
                    <a:pt x="18" y="154"/>
                  </a:lnTo>
                  <a:lnTo>
                    <a:pt x="18" y="156"/>
                  </a:lnTo>
                  <a:lnTo>
                    <a:pt x="18" y="158"/>
                  </a:lnTo>
                  <a:lnTo>
                    <a:pt x="18" y="160"/>
                  </a:lnTo>
                  <a:lnTo>
                    <a:pt x="20" y="160"/>
                  </a:lnTo>
                  <a:lnTo>
                    <a:pt x="38" y="164"/>
                  </a:lnTo>
                  <a:lnTo>
                    <a:pt x="48" y="160"/>
                  </a:lnTo>
                  <a:lnTo>
                    <a:pt x="52" y="158"/>
                  </a:lnTo>
                  <a:lnTo>
                    <a:pt x="52" y="160"/>
                  </a:lnTo>
                  <a:lnTo>
                    <a:pt x="52" y="162"/>
                  </a:lnTo>
                  <a:lnTo>
                    <a:pt x="48" y="164"/>
                  </a:lnTo>
                  <a:lnTo>
                    <a:pt x="44" y="166"/>
                  </a:lnTo>
                  <a:lnTo>
                    <a:pt x="20" y="176"/>
                  </a:lnTo>
                  <a:lnTo>
                    <a:pt x="0" y="196"/>
                  </a:lnTo>
                  <a:lnTo>
                    <a:pt x="10" y="200"/>
                  </a:lnTo>
                  <a:lnTo>
                    <a:pt x="28" y="190"/>
                  </a:lnTo>
                  <a:lnTo>
                    <a:pt x="36" y="188"/>
                  </a:lnTo>
                  <a:lnTo>
                    <a:pt x="58" y="188"/>
                  </a:lnTo>
                  <a:lnTo>
                    <a:pt x="84" y="182"/>
                  </a:lnTo>
                  <a:lnTo>
                    <a:pt x="108" y="174"/>
                  </a:lnTo>
                  <a:lnTo>
                    <a:pt x="96" y="164"/>
                  </a:lnTo>
                  <a:lnTo>
                    <a:pt x="98" y="164"/>
                  </a:lnTo>
                  <a:lnTo>
                    <a:pt x="100" y="162"/>
                  </a:lnTo>
                  <a:lnTo>
                    <a:pt x="102" y="158"/>
                  </a:lnTo>
                  <a:lnTo>
                    <a:pt x="102" y="154"/>
                  </a:lnTo>
                  <a:lnTo>
                    <a:pt x="102" y="150"/>
                  </a:lnTo>
                  <a:lnTo>
                    <a:pt x="102" y="148"/>
                  </a:lnTo>
                  <a:lnTo>
                    <a:pt x="100" y="146"/>
                  </a:lnTo>
                  <a:lnTo>
                    <a:pt x="98" y="142"/>
                  </a:lnTo>
                  <a:lnTo>
                    <a:pt x="94" y="140"/>
                  </a:lnTo>
                  <a:lnTo>
                    <a:pt x="90" y="138"/>
                  </a:lnTo>
                  <a:lnTo>
                    <a:pt x="88" y="136"/>
                  </a:lnTo>
                  <a:lnTo>
                    <a:pt x="86" y="132"/>
                  </a:lnTo>
                  <a:lnTo>
                    <a:pt x="84" y="120"/>
                  </a:lnTo>
                  <a:lnTo>
                    <a:pt x="78" y="108"/>
                  </a:lnTo>
                  <a:lnTo>
                    <a:pt x="66" y="100"/>
                  </a:lnTo>
                  <a:lnTo>
                    <a:pt x="66" y="94"/>
                  </a:lnTo>
                  <a:lnTo>
                    <a:pt x="64" y="84"/>
                  </a:lnTo>
                  <a:lnTo>
                    <a:pt x="60" y="72"/>
                  </a:lnTo>
                  <a:lnTo>
                    <a:pt x="56" y="68"/>
                  </a:lnTo>
                  <a:lnTo>
                    <a:pt x="48" y="62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2"/>
                  </a:lnTo>
                  <a:lnTo>
                    <a:pt x="54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48" y="34"/>
                  </a:lnTo>
                  <a:lnTo>
                    <a:pt x="46" y="32"/>
                  </a:lnTo>
                  <a:lnTo>
                    <a:pt x="44" y="32"/>
                  </a:lnTo>
                  <a:lnTo>
                    <a:pt x="44" y="30"/>
                  </a:lnTo>
                  <a:lnTo>
                    <a:pt x="36" y="28"/>
                  </a:lnTo>
                  <a:lnTo>
                    <a:pt x="34" y="28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6" y="16"/>
                  </a:lnTo>
                  <a:lnTo>
                    <a:pt x="38" y="14"/>
                  </a:lnTo>
                  <a:lnTo>
                    <a:pt x="40" y="12"/>
                  </a:lnTo>
                  <a:lnTo>
                    <a:pt x="40" y="8"/>
                  </a:lnTo>
                  <a:lnTo>
                    <a:pt x="42" y="6"/>
                  </a:lnTo>
                  <a:lnTo>
                    <a:pt x="40" y="4"/>
                  </a:lnTo>
                  <a:lnTo>
                    <a:pt x="40" y="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52" name="Freeform 419">
              <a:extLst>
                <a:ext uri="{FF2B5EF4-FFF2-40B4-BE49-F238E27FC236}">
                  <a16:creationId xmlns:a16="http://schemas.microsoft.com/office/drawing/2014/main" id="{4ED46C09-DDC4-4178-B6CF-0F377E499F35}"/>
                </a:ext>
              </a:extLst>
            </p:cNvPr>
            <p:cNvSpPr/>
            <p:nvPr/>
          </p:nvSpPr>
          <p:spPr bwMode="gray">
            <a:xfrm>
              <a:off x="612990" y="3096349"/>
              <a:ext cx="66650" cy="59205"/>
            </a:xfrm>
            <a:custGeom>
              <a:avLst/>
              <a:gdLst>
                <a:gd name="T0" fmla="*/ 16 w 36"/>
                <a:gd name="T1" fmla="*/ 0 h 32"/>
                <a:gd name="T2" fmla="*/ 16 w 36"/>
                <a:gd name="T3" fmla="*/ 0 h 32"/>
                <a:gd name="T4" fmla="*/ 18 w 36"/>
                <a:gd name="T5" fmla="*/ 0 h 32"/>
                <a:gd name="T6" fmla="*/ 20 w 36"/>
                <a:gd name="T7" fmla="*/ 0 h 32"/>
                <a:gd name="T8" fmla="*/ 24 w 36"/>
                <a:gd name="T9" fmla="*/ 0 h 32"/>
                <a:gd name="T10" fmla="*/ 28 w 36"/>
                <a:gd name="T11" fmla="*/ 0 h 32"/>
                <a:gd name="T12" fmla="*/ 30 w 36"/>
                <a:gd name="T13" fmla="*/ 2 h 32"/>
                <a:gd name="T14" fmla="*/ 32 w 36"/>
                <a:gd name="T15" fmla="*/ 6 h 32"/>
                <a:gd name="T16" fmla="*/ 32 w 36"/>
                <a:gd name="T17" fmla="*/ 6 h 32"/>
                <a:gd name="T18" fmla="*/ 34 w 36"/>
                <a:gd name="T19" fmla="*/ 8 h 32"/>
                <a:gd name="T20" fmla="*/ 36 w 36"/>
                <a:gd name="T21" fmla="*/ 12 h 32"/>
                <a:gd name="T22" fmla="*/ 36 w 36"/>
                <a:gd name="T23" fmla="*/ 16 h 32"/>
                <a:gd name="T24" fmla="*/ 36 w 36"/>
                <a:gd name="T25" fmla="*/ 22 h 32"/>
                <a:gd name="T26" fmla="*/ 32 w 36"/>
                <a:gd name="T27" fmla="*/ 28 h 32"/>
                <a:gd name="T28" fmla="*/ 32 w 36"/>
                <a:gd name="T29" fmla="*/ 28 h 32"/>
                <a:gd name="T30" fmla="*/ 30 w 36"/>
                <a:gd name="T31" fmla="*/ 30 h 32"/>
                <a:gd name="T32" fmla="*/ 28 w 36"/>
                <a:gd name="T33" fmla="*/ 32 h 32"/>
                <a:gd name="T34" fmla="*/ 26 w 36"/>
                <a:gd name="T35" fmla="*/ 30 h 32"/>
                <a:gd name="T36" fmla="*/ 24 w 36"/>
                <a:gd name="T37" fmla="*/ 30 h 32"/>
                <a:gd name="T38" fmla="*/ 20 w 36"/>
                <a:gd name="T39" fmla="*/ 30 h 32"/>
                <a:gd name="T40" fmla="*/ 18 w 36"/>
                <a:gd name="T41" fmla="*/ 28 h 32"/>
                <a:gd name="T42" fmla="*/ 16 w 36"/>
                <a:gd name="T43" fmla="*/ 26 h 32"/>
                <a:gd name="T44" fmla="*/ 16 w 36"/>
                <a:gd name="T45" fmla="*/ 24 h 32"/>
                <a:gd name="T46" fmla="*/ 16 w 36"/>
                <a:gd name="T47" fmla="*/ 20 h 32"/>
                <a:gd name="T48" fmla="*/ 14 w 36"/>
                <a:gd name="T49" fmla="*/ 18 h 32"/>
                <a:gd name="T50" fmla="*/ 14 w 36"/>
                <a:gd name="T51" fmla="*/ 18 h 32"/>
                <a:gd name="T52" fmla="*/ 14 w 36"/>
                <a:gd name="T53" fmla="*/ 18 h 32"/>
                <a:gd name="T54" fmla="*/ 12 w 36"/>
                <a:gd name="T55" fmla="*/ 20 h 32"/>
                <a:gd name="T56" fmla="*/ 10 w 36"/>
                <a:gd name="T57" fmla="*/ 22 h 32"/>
                <a:gd name="T58" fmla="*/ 8 w 36"/>
                <a:gd name="T59" fmla="*/ 22 h 32"/>
                <a:gd name="T60" fmla="*/ 6 w 36"/>
                <a:gd name="T61" fmla="*/ 20 h 32"/>
                <a:gd name="T62" fmla="*/ 4 w 36"/>
                <a:gd name="T63" fmla="*/ 18 h 32"/>
                <a:gd name="T64" fmla="*/ 2 w 36"/>
                <a:gd name="T65" fmla="*/ 18 h 32"/>
                <a:gd name="T66" fmla="*/ 0 w 36"/>
                <a:gd name="T67" fmla="*/ 14 h 32"/>
                <a:gd name="T68" fmla="*/ 0 w 36"/>
                <a:gd name="T69" fmla="*/ 12 h 32"/>
                <a:gd name="T70" fmla="*/ 2 w 36"/>
                <a:gd name="T71" fmla="*/ 8 h 32"/>
                <a:gd name="T72" fmla="*/ 16 w 36"/>
                <a:gd name="T7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" h="32">
                  <a:moveTo>
                    <a:pt x="16" y="0"/>
                  </a:moveTo>
                  <a:lnTo>
                    <a:pt x="16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4" y="8"/>
                  </a:lnTo>
                  <a:lnTo>
                    <a:pt x="36" y="12"/>
                  </a:lnTo>
                  <a:lnTo>
                    <a:pt x="36" y="16"/>
                  </a:lnTo>
                  <a:lnTo>
                    <a:pt x="36" y="22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26" y="30"/>
                  </a:lnTo>
                  <a:lnTo>
                    <a:pt x="24" y="30"/>
                  </a:lnTo>
                  <a:lnTo>
                    <a:pt x="20" y="30"/>
                  </a:lnTo>
                  <a:lnTo>
                    <a:pt x="18" y="28"/>
                  </a:lnTo>
                  <a:lnTo>
                    <a:pt x="16" y="26"/>
                  </a:lnTo>
                  <a:lnTo>
                    <a:pt x="16" y="24"/>
                  </a:lnTo>
                  <a:lnTo>
                    <a:pt x="16" y="20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6" y="20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8"/>
                  </a:lnTo>
                  <a:lnTo>
                    <a:pt x="16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53" name="Freeform 420">
              <a:extLst>
                <a:ext uri="{FF2B5EF4-FFF2-40B4-BE49-F238E27FC236}">
                  <a16:creationId xmlns:a16="http://schemas.microsoft.com/office/drawing/2014/main" id="{CA7EC0B7-AE13-443C-B08E-DDDF2194884B}"/>
                </a:ext>
              </a:extLst>
            </p:cNvPr>
            <p:cNvSpPr/>
            <p:nvPr/>
          </p:nvSpPr>
          <p:spPr bwMode="gray">
            <a:xfrm>
              <a:off x="990675" y="3000141"/>
              <a:ext cx="66650" cy="114709"/>
            </a:xfrm>
            <a:custGeom>
              <a:avLst/>
              <a:gdLst>
                <a:gd name="T0" fmla="*/ 30 w 36"/>
                <a:gd name="T1" fmla="*/ 58 h 62"/>
                <a:gd name="T2" fmla="*/ 30 w 36"/>
                <a:gd name="T3" fmla="*/ 46 h 62"/>
                <a:gd name="T4" fmla="*/ 30 w 36"/>
                <a:gd name="T5" fmla="*/ 44 h 62"/>
                <a:gd name="T6" fmla="*/ 30 w 36"/>
                <a:gd name="T7" fmla="*/ 42 h 62"/>
                <a:gd name="T8" fmla="*/ 28 w 36"/>
                <a:gd name="T9" fmla="*/ 38 h 62"/>
                <a:gd name="T10" fmla="*/ 30 w 36"/>
                <a:gd name="T11" fmla="*/ 36 h 62"/>
                <a:gd name="T12" fmla="*/ 30 w 36"/>
                <a:gd name="T13" fmla="*/ 32 h 62"/>
                <a:gd name="T14" fmla="*/ 32 w 36"/>
                <a:gd name="T15" fmla="*/ 30 h 62"/>
                <a:gd name="T16" fmla="*/ 36 w 36"/>
                <a:gd name="T17" fmla="*/ 28 h 62"/>
                <a:gd name="T18" fmla="*/ 36 w 36"/>
                <a:gd name="T19" fmla="*/ 28 h 62"/>
                <a:gd name="T20" fmla="*/ 36 w 36"/>
                <a:gd name="T21" fmla="*/ 24 h 62"/>
                <a:gd name="T22" fmla="*/ 34 w 36"/>
                <a:gd name="T23" fmla="*/ 22 h 62"/>
                <a:gd name="T24" fmla="*/ 34 w 36"/>
                <a:gd name="T25" fmla="*/ 18 h 62"/>
                <a:gd name="T26" fmla="*/ 32 w 36"/>
                <a:gd name="T27" fmla="*/ 16 h 62"/>
                <a:gd name="T28" fmla="*/ 32 w 36"/>
                <a:gd name="T29" fmla="*/ 16 h 62"/>
                <a:gd name="T30" fmla="*/ 30 w 36"/>
                <a:gd name="T31" fmla="*/ 12 h 62"/>
                <a:gd name="T32" fmla="*/ 30 w 36"/>
                <a:gd name="T33" fmla="*/ 8 h 62"/>
                <a:gd name="T34" fmla="*/ 30 w 36"/>
                <a:gd name="T35" fmla="*/ 4 h 62"/>
                <a:gd name="T36" fmla="*/ 28 w 36"/>
                <a:gd name="T37" fmla="*/ 0 h 62"/>
                <a:gd name="T38" fmla="*/ 28 w 36"/>
                <a:gd name="T39" fmla="*/ 0 h 62"/>
                <a:gd name="T40" fmla="*/ 24 w 36"/>
                <a:gd name="T41" fmla="*/ 0 h 62"/>
                <a:gd name="T42" fmla="*/ 2 w 36"/>
                <a:gd name="T43" fmla="*/ 20 h 62"/>
                <a:gd name="T44" fmla="*/ 2 w 36"/>
                <a:gd name="T45" fmla="*/ 22 h 62"/>
                <a:gd name="T46" fmla="*/ 0 w 36"/>
                <a:gd name="T47" fmla="*/ 26 h 62"/>
                <a:gd name="T48" fmla="*/ 0 w 36"/>
                <a:gd name="T49" fmla="*/ 32 h 62"/>
                <a:gd name="T50" fmla="*/ 0 w 36"/>
                <a:gd name="T51" fmla="*/ 36 h 62"/>
                <a:gd name="T52" fmla="*/ 2 w 36"/>
                <a:gd name="T53" fmla="*/ 40 h 62"/>
                <a:gd name="T54" fmla="*/ 2 w 36"/>
                <a:gd name="T55" fmla="*/ 44 h 62"/>
                <a:gd name="T56" fmla="*/ 2 w 36"/>
                <a:gd name="T57" fmla="*/ 46 h 62"/>
                <a:gd name="T58" fmla="*/ 10 w 36"/>
                <a:gd name="T59" fmla="*/ 54 h 62"/>
                <a:gd name="T60" fmla="*/ 10 w 36"/>
                <a:gd name="T61" fmla="*/ 62 h 62"/>
                <a:gd name="T62" fmla="*/ 30 w 36"/>
                <a:gd name="T63" fmla="*/ 5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" h="62">
                  <a:moveTo>
                    <a:pt x="30" y="58"/>
                  </a:moveTo>
                  <a:lnTo>
                    <a:pt x="30" y="46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28" y="38"/>
                  </a:lnTo>
                  <a:lnTo>
                    <a:pt x="30" y="36"/>
                  </a:lnTo>
                  <a:lnTo>
                    <a:pt x="30" y="32"/>
                  </a:lnTo>
                  <a:lnTo>
                    <a:pt x="32" y="30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6" y="24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8"/>
                  </a:lnTo>
                  <a:lnTo>
                    <a:pt x="30" y="4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4" y="0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2" y="40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10" y="54"/>
                  </a:lnTo>
                  <a:lnTo>
                    <a:pt x="10" y="62"/>
                  </a:lnTo>
                  <a:lnTo>
                    <a:pt x="30" y="5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54" name="Freeform 421">
              <a:extLst>
                <a:ext uri="{FF2B5EF4-FFF2-40B4-BE49-F238E27FC236}">
                  <a16:creationId xmlns:a16="http://schemas.microsoft.com/office/drawing/2014/main" id="{353A4194-F37F-471A-B175-35AEDDF3D003}"/>
                </a:ext>
              </a:extLst>
            </p:cNvPr>
            <p:cNvSpPr/>
            <p:nvPr/>
          </p:nvSpPr>
          <p:spPr bwMode="gray">
            <a:xfrm>
              <a:off x="1083245" y="2374791"/>
              <a:ext cx="311035" cy="721558"/>
            </a:xfrm>
            <a:custGeom>
              <a:avLst/>
              <a:gdLst>
                <a:gd name="T0" fmla="*/ 0 w 168"/>
                <a:gd name="T1" fmla="*/ 286 h 390"/>
                <a:gd name="T2" fmla="*/ 0 w 168"/>
                <a:gd name="T3" fmla="*/ 300 h 390"/>
                <a:gd name="T4" fmla="*/ 0 w 168"/>
                <a:gd name="T5" fmla="*/ 312 h 390"/>
                <a:gd name="T6" fmla="*/ 0 w 168"/>
                <a:gd name="T7" fmla="*/ 322 h 390"/>
                <a:gd name="T8" fmla="*/ 16 w 168"/>
                <a:gd name="T9" fmla="*/ 388 h 390"/>
                <a:gd name="T10" fmla="*/ 38 w 168"/>
                <a:gd name="T11" fmla="*/ 382 h 390"/>
                <a:gd name="T12" fmla="*/ 50 w 168"/>
                <a:gd name="T13" fmla="*/ 372 h 390"/>
                <a:gd name="T14" fmla="*/ 60 w 168"/>
                <a:gd name="T15" fmla="*/ 360 h 390"/>
                <a:gd name="T16" fmla="*/ 66 w 168"/>
                <a:gd name="T17" fmla="*/ 328 h 390"/>
                <a:gd name="T18" fmla="*/ 88 w 168"/>
                <a:gd name="T19" fmla="*/ 296 h 390"/>
                <a:gd name="T20" fmla="*/ 94 w 168"/>
                <a:gd name="T21" fmla="*/ 282 h 390"/>
                <a:gd name="T22" fmla="*/ 92 w 168"/>
                <a:gd name="T23" fmla="*/ 272 h 390"/>
                <a:gd name="T24" fmla="*/ 82 w 168"/>
                <a:gd name="T25" fmla="*/ 264 h 390"/>
                <a:gd name="T26" fmla="*/ 76 w 168"/>
                <a:gd name="T27" fmla="*/ 262 h 390"/>
                <a:gd name="T28" fmla="*/ 78 w 168"/>
                <a:gd name="T29" fmla="*/ 230 h 390"/>
                <a:gd name="T30" fmla="*/ 78 w 168"/>
                <a:gd name="T31" fmla="*/ 232 h 390"/>
                <a:gd name="T32" fmla="*/ 80 w 168"/>
                <a:gd name="T33" fmla="*/ 218 h 390"/>
                <a:gd name="T34" fmla="*/ 86 w 168"/>
                <a:gd name="T35" fmla="*/ 204 h 390"/>
                <a:gd name="T36" fmla="*/ 94 w 168"/>
                <a:gd name="T37" fmla="*/ 194 h 390"/>
                <a:gd name="T38" fmla="*/ 106 w 168"/>
                <a:gd name="T39" fmla="*/ 184 h 390"/>
                <a:gd name="T40" fmla="*/ 116 w 168"/>
                <a:gd name="T41" fmla="*/ 176 h 390"/>
                <a:gd name="T42" fmla="*/ 122 w 168"/>
                <a:gd name="T43" fmla="*/ 158 h 390"/>
                <a:gd name="T44" fmla="*/ 122 w 168"/>
                <a:gd name="T45" fmla="*/ 140 h 390"/>
                <a:gd name="T46" fmla="*/ 156 w 168"/>
                <a:gd name="T47" fmla="*/ 118 h 390"/>
                <a:gd name="T48" fmla="*/ 168 w 168"/>
                <a:gd name="T49" fmla="*/ 118 h 390"/>
                <a:gd name="T50" fmla="*/ 162 w 168"/>
                <a:gd name="T51" fmla="*/ 106 h 390"/>
                <a:gd name="T52" fmla="*/ 152 w 168"/>
                <a:gd name="T53" fmla="*/ 80 h 390"/>
                <a:gd name="T54" fmla="*/ 152 w 168"/>
                <a:gd name="T55" fmla="*/ 72 h 390"/>
                <a:gd name="T56" fmla="*/ 156 w 168"/>
                <a:gd name="T57" fmla="*/ 68 h 390"/>
                <a:gd name="T58" fmla="*/ 156 w 168"/>
                <a:gd name="T59" fmla="*/ 56 h 390"/>
                <a:gd name="T60" fmla="*/ 140 w 168"/>
                <a:gd name="T61" fmla="*/ 38 h 390"/>
                <a:gd name="T62" fmla="*/ 130 w 168"/>
                <a:gd name="T63" fmla="*/ 24 h 390"/>
                <a:gd name="T64" fmla="*/ 122 w 168"/>
                <a:gd name="T65" fmla="*/ 20 h 390"/>
                <a:gd name="T66" fmla="*/ 114 w 168"/>
                <a:gd name="T67" fmla="*/ 4 h 390"/>
                <a:gd name="T68" fmla="*/ 102 w 168"/>
                <a:gd name="T69" fmla="*/ 14 h 390"/>
                <a:gd name="T70" fmla="*/ 92 w 168"/>
                <a:gd name="T71" fmla="*/ 24 h 390"/>
                <a:gd name="T72" fmla="*/ 86 w 168"/>
                <a:gd name="T73" fmla="*/ 32 h 390"/>
                <a:gd name="T74" fmla="*/ 80 w 168"/>
                <a:gd name="T75" fmla="*/ 44 h 390"/>
                <a:gd name="T76" fmla="*/ 76 w 168"/>
                <a:gd name="T77" fmla="*/ 56 h 390"/>
                <a:gd name="T78" fmla="*/ 70 w 168"/>
                <a:gd name="T79" fmla="*/ 82 h 390"/>
                <a:gd name="T80" fmla="*/ 64 w 168"/>
                <a:gd name="T81" fmla="*/ 92 h 390"/>
                <a:gd name="T82" fmla="*/ 54 w 168"/>
                <a:gd name="T83" fmla="*/ 104 h 390"/>
                <a:gd name="T84" fmla="*/ 46 w 168"/>
                <a:gd name="T85" fmla="*/ 122 h 390"/>
                <a:gd name="T86" fmla="*/ 12 w 168"/>
                <a:gd name="T87" fmla="*/ 178 h 390"/>
                <a:gd name="T88" fmla="*/ 14 w 168"/>
                <a:gd name="T89" fmla="*/ 260 h 390"/>
                <a:gd name="T90" fmla="*/ 14 w 168"/>
                <a:gd name="T91" fmla="*/ 266 h 390"/>
                <a:gd name="T92" fmla="*/ 8 w 168"/>
                <a:gd name="T93" fmla="*/ 278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8" h="390">
                  <a:moveTo>
                    <a:pt x="0" y="280"/>
                  </a:moveTo>
                  <a:lnTo>
                    <a:pt x="0" y="282"/>
                  </a:lnTo>
                  <a:lnTo>
                    <a:pt x="0" y="286"/>
                  </a:lnTo>
                  <a:lnTo>
                    <a:pt x="0" y="292"/>
                  </a:lnTo>
                  <a:lnTo>
                    <a:pt x="0" y="296"/>
                  </a:lnTo>
                  <a:lnTo>
                    <a:pt x="0" y="300"/>
                  </a:lnTo>
                  <a:lnTo>
                    <a:pt x="0" y="302"/>
                  </a:lnTo>
                  <a:lnTo>
                    <a:pt x="0" y="308"/>
                  </a:lnTo>
                  <a:lnTo>
                    <a:pt x="0" y="312"/>
                  </a:lnTo>
                  <a:lnTo>
                    <a:pt x="0" y="318"/>
                  </a:lnTo>
                  <a:lnTo>
                    <a:pt x="0" y="322"/>
                  </a:lnTo>
                  <a:lnTo>
                    <a:pt x="0" y="322"/>
                  </a:lnTo>
                  <a:lnTo>
                    <a:pt x="0" y="350"/>
                  </a:lnTo>
                  <a:lnTo>
                    <a:pt x="12" y="368"/>
                  </a:lnTo>
                  <a:lnTo>
                    <a:pt x="16" y="388"/>
                  </a:lnTo>
                  <a:lnTo>
                    <a:pt x="24" y="390"/>
                  </a:lnTo>
                  <a:lnTo>
                    <a:pt x="36" y="386"/>
                  </a:lnTo>
                  <a:lnTo>
                    <a:pt x="38" y="382"/>
                  </a:lnTo>
                  <a:lnTo>
                    <a:pt x="42" y="378"/>
                  </a:lnTo>
                  <a:lnTo>
                    <a:pt x="46" y="374"/>
                  </a:lnTo>
                  <a:lnTo>
                    <a:pt x="50" y="372"/>
                  </a:lnTo>
                  <a:lnTo>
                    <a:pt x="54" y="372"/>
                  </a:lnTo>
                  <a:lnTo>
                    <a:pt x="54" y="370"/>
                  </a:lnTo>
                  <a:lnTo>
                    <a:pt x="60" y="360"/>
                  </a:lnTo>
                  <a:lnTo>
                    <a:pt x="64" y="346"/>
                  </a:lnTo>
                  <a:lnTo>
                    <a:pt x="66" y="334"/>
                  </a:lnTo>
                  <a:lnTo>
                    <a:pt x="66" y="328"/>
                  </a:lnTo>
                  <a:lnTo>
                    <a:pt x="66" y="320"/>
                  </a:lnTo>
                  <a:lnTo>
                    <a:pt x="84" y="300"/>
                  </a:lnTo>
                  <a:lnTo>
                    <a:pt x="88" y="296"/>
                  </a:lnTo>
                  <a:lnTo>
                    <a:pt x="92" y="290"/>
                  </a:lnTo>
                  <a:lnTo>
                    <a:pt x="92" y="286"/>
                  </a:lnTo>
                  <a:lnTo>
                    <a:pt x="94" y="282"/>
                  </a:lnTo>
                  <a:lnTo>
                    <a:pt x="94" y="278"/>
                  </a:lnTo>
                  <a:lnTo>
                    <a:pt x="92" y="278"/>
                  </a:lnTo>
                  <a:lnTo>
                    <a:pt x="92" y="272"/>
                  </a:lnTo>
                  <a:lnTo>
                    <a:pt x="90" y="268"/>
                  </a:lnTo>
                  <a:lnTo>
                    <a:pt x="86" y="266"/>
                  </a:lnTo>
                  <a:lnTo>
                    <a:pt x="82" y="264"/>
                  </a:lnTo>
                  <a:lnTo>
                    <a:pt x="80" y="264"/>
                  </a:lnTo>
                  <a:lnTo>
                    <a:pt x="78" y="262"/>
                  </a:lnTo>
                  <a:lnTo>
                    <a:pt x="76" y="262"/>
                  </a:lnTo>
                  <a:lnTo>
                    <a:pt x="78" y="228"/>
                  </a:lnTo>
                  <a:lnTo>
                    <a:pt x="78" y="230"/>
                  </a:lnTo>
                  <a:lnTo>
                    <a:pt x="78" y="230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0"/>
                  </a:lnTo>
                  <a:lnTo>
                    <a:pt x="80" y="226"/>
                  </a:lnTo>
                  <a:lnTo>
                    <a:pt x="80" y="218"/>
                  </a:lnTo>
                  <a:lnTo>
                    <a:pt x="82" y="212"/>
                  </a:lnTo>
                  <a:lnTo>
                    <a:pt x="84" y="208"/>
                  </a:lnTo>
                  <a:lnTo>
                    <a:pt x="86" y="204"/>
                  </a:lnTo>
                  <a:lnTo>
                    <a:pt x="88" y="200"/>
                  </a:lnTo>
                  <a:lnTo>
                    <a:pt x="90" y="196"/>
                  </a:lnTo>
                  <a:lnTo>
                    <a:pt x="94" y="194"/>
                  </a:lnTo>
                  <a:lnTo>
                    <a:pt x="98" y="190"/>
                  </a:lnTo>
                  <a:lnTo>
                    <a:pt x="104" y="188"/>
                  </a:lnTo>
                  <a:lnTo>
                    <a:pt x="106" y="184"/>
                  </a:lnTo>
                  <a:lnTo>
                    <a:pt x="110" y="184"/>
                  </a:lnTo>
                  <a:lnTo>
                    <a:pt x="110" y="182"/>
                  </a:lnTo>
                  <a:lnTo>
                    <a:pt x="116" y="176"/>
                  </a:lnTo>
                  <a:lnTo>
                    <a:pt x="120" y="170"/>
                  </a:lnTo>
                  <a:lnTo>
                    <a:pt x="122" y="164"/>
                  </a:lnTo>
                  <a:lnTo>
                    <a:pt x="122" y="158"/>
                  </a:lnTo>
                  <a:lnTo>
                    <a:pt x="122" y="156"/>
                  </a:lnTo>
                  <a:lnTo>
                    <a:pt x="122" y="154"/>
                  </a:lnTo>
                  <a:lnTo>
                    <a:pt x="122" y="140"/>
                  </a:lnTo>
                  <a:lnTo>
                    <a:pt x="134" y="130"/>
                  </a:lnTo>
                  <a:lnTo>
                    <a:pt x="144" y="120"/>
                  </a:lnTo>
                  <a:lnTo>
                    <a:pt x="156" y="118"/>
                  </a:lnTo>
                  <a:lnTo>
                    <a:pt x="166" y="120"/>
                  </a:lnTo>
                  <a:lnTo>
                    <a:pt x="166" y="120"/>
                  </a:lnTo>
                  <a:lnTo>
                    <a:pt x="168" y="118"/>
                  </a:lnTo>
                  <a:lnTo>
                    <a:pt x="168" y="116"/>
                  </a:lnTo>
                  <a:lnTo>
                    <a:pt x="166" y="114"/>
                  </a:lnTo>
                  <a:lnTo>
                    <a:pt x="162" y="106"/>
                  </a:lnTo>
                  <a:lnTo>
                    <a:pt x="158" y="96"/>
                  </a:lnTo>
                  <a:lnTo>
                    <a:pt x="154" y="86"/>
                  </a:lnTo>
                  <a:lnTo>
                    <a:pt x="152" y="80"/>
                  </a:lnTo>
                  <a:lnTo>
                    <a:pt x="152" y="78"/>
                  </a:lnTo>
                  <a:lnTo>
                    <a:pt x="152" y="76"/>
                  </a:lnTo>
                  <a:lnTo>
                    <a:pt x="152" y="72"/>
                  </a:lnTo>
                  <a:lnTo>
                    <a:pt x="152" y="72"/>
                  </a:lnTo>
                  <a:lnTo>
                    <a:pt x="154" y="70"/>
                  </a:lnTo>
                  <a:lnTo>
                    <a:pt x="156" y="68"/>
                  </a:lnTo>
                  <a:lnTo>
                    <a:pt x="158" y="64"/>
                  </a:lnTo>
                  <a:lnTo>
                    <a:pt x="158" y="60"/>
                  </a:lnTo>
                  <a:lnTo>
                    <a:pt x="156" y="56"/>
                  </a:lnTo>
                  <a:lnTo>
                    <a:pt x="152" y="50"/>
                  </a:lnTo>
                  <a:lnTo>
                    <a:pt x="142" y="42"/>
                  </a:lnTo>
                  <a:lnTo>
                    <a:pt x="140" y="38"/>
                  </a:lnTo>
                  <a:lnTo>
                    <a:pt x="136" y="32"/>
                  </a:lnTo>
                  <a:lnTo>
                    <a:pt x="132" y="28"/>
                  </a:lnTo>
                  <a:lnTo>
                    <a:pt x="130" y="24"/>
                  </a:lnTo>
                  <a:lnTo>
                    <a:pt x="126" y="22"/>
                  </a:lnTo>
                  <a:lnTo>
                    <a:pt x="124" y="20"/>
                  </a:lnTo>
                  <a:lnTo>
                    <a:pt x="122" y="20"/>
                  </a:lnTo>
                  <a:lnTo>
                    <a:pt x="118" y="0"/>
                  </a:lnTo>
                  <a:lnTo>
                    <a:pt x="116" y="2"/>
                  </a:lnTo>
                  <a:lnTo>
                    <a:pt x="114" y="4"/>
                  </a:lnTo>
                  <a:lnTo>
                    <a:pt x="110" y="6"/>
                  </a:lnTo>
                  <a:lnTo>
                    <a:pt x="106" y="10"/>
                  </a:lnTo>
                  <a:lnTo>
                    <a:pt x="102" y="14"/>
                  </a:lnTo>
                  <a:lnTo>
                    <a:pt x="98" y="18"/>
                  </a:lnTo>
                  <a:lnTo>
                    <a:pt x="94" y="22"/>
                  </a:lnTo>
                  <a:lnTo>
                    <a:pt x="92" y="24"/>
                  </a:lnTo>
                  <a:lnTo>
                    <a:pt x="90" y="26"/>
                  </a:lnTo>
                  <a:lnTo>
                    <a:pt x="88" y="28"/>
                  </a:lnTo>
                  <a:lnTo>
                    <a:pt x="86" y="32"/>
                  </a:lnTo>
                  <a:lnTo>
                    <a:pt x="84" y="36"/>
                  </a:lnTo>
                  <a:lnTo>
                    <a:pt x="82" y="40"/>
                  </a:lnTo>
                  <a:lnTo>
                    <a:pt x="80" y="44"/>
                  </a:lnTo>
                  <a:lnTo>
                    <a:pt x="78" y="48"/>
                  </a:lnTo>
                  <a:lnTo>
                    <a:pt x="78" y="52"/>
                  </a:lnTo>
                  <a:lnTo>
                    <a:pt x="76" y="56"/>
                  </a:lnTo>
                  <a:lnTo>
                    <a:pt x="72" y="60"/>
                  </a:lnTo>
                  <a:lnTo>
                    <a:pt x="72" y="82"/>
                  </a:lnTo>
                  <a:lnTo>
                    <a:pt x="70" y="82"/>
                  </a:lnTo>
                  <a:lnTo>
                    <a:pt x="70" y="84"/>
                  </a:lnTo>
                  <a:lnTo>
                    <a:pt x="66" y="88"/>
                  </a:lnTo>
                  <a:lnTo>
                    <a:pt x="64" y="92"/>
                  </a:lnTo>
                  <a:lnTo>
                    <a:pt x="60" y="96"/>
                  </a:lnTo>
                  <a:lnTo>
                    <a:pt x="56" y="100"/>
                  </a:lnTo>
                  <a:lnTo>
                    <a:pt x="54" y="104"/>
                  </a:lnTo>
                  <a:lnTo>
                    <a:pt x="50" y="106"/>
                  </a:lnTo>
                  <a:lnTo>
                    <a:pt x="48" y="106"/>
                  </a:lnTo>
                  <a:lnTo>
                    <a:pt x="46" y="122"/>
                  </a:lnTo>
                  <a:lnTo>
                    <a:pt x="36" y="140"/>
                  </a:lnTo>
                  <a:lnTo>
                    <a:pt x="34" y="164"/>
                  </a:lnTo>
                  <a:lnTo>
                    <a:pt x="12" y="178"/>
                  </a:lnTo>
                  <a:lnTo>
                    <a:pt x="16" y="184"/>
                  </a:lnTo>
                  <a:lnTo>
                    <a:pt x="16" y="234"/>
                  </a:lnTo>
                  <a:lnTo>
                    <a:pt x="14" y="260"/>
                  </a:lnTo>
                  <a:lnTo>
                    <a:pt x="14" y="262"/>
                  </a:lnTo>
                  <a:lnTo>
                    <a:pt x="14" y="264"/>
                  </a:lnTo>
                  <a:lnTo>
                    <a:pt x="14" y="266"/>
                  </a:lnTo>
                  <a:lnTo>
                    <a:pt x="12" y="270"/>
                  </a:lnTo>
                  <a:lnTo>
                    <a:pt x="12" y="274"/>
                  </a:lnTo>
                  <a:lnTo>
                    <a:pt x="8" y="278"/>
                  </a:lnTo>
                  <a:lnTo>
                    <a:pt x="4" y="280"/>
                  </a:lnTo>
                  <a:lnTo>
                    <a:pt x="0" y="28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55" name="Freeform 422">
              <a:extLst>
                <a:ext uri="{FF2B5EF4-FFF2-40B4-BE49-F238E27FC236}">
                  <a16:creationId xmlns:a16="http://schemas.microsoft.com/office/drawing/2014/main" id="{E63BA253-0444-4202-ABC1-87057CEA93E5}"/>
                </a:ext>
              </a:extLst>
            </p:cNvPr>
            <p:cNvSpPr/>
            <p:nvPr/>
          </p:nvSpPr>
          <p:spPr bwMode="gray">
            <a:xfrm>
              <a:off x="1301710" y="2322987"/>
              <a:ext cx="229573" cy="573546"/>
            </a:xfrm>
            <a:custGeom>
              <a:avLst/>
              <a:gdLst>
                <a:gd name="T0" fmla="*/ 102 w 124"/>
                <a:gd name="T1" fmla="*/ 62 h 310"/>
                <a:gd name="T2" fmla="*/ 122 w 124"/>
                <a:gd name="T3" fmla="*/ 112 h 310"/>
                <a:gd name="T4" fmla="*/ 112 w 124"/>
                <a:gd name="T5" fmla="*/ 128 h 310"/>
                <a:gd name="T6" fmla="*/ 114 w 124"/>
                <a:gd name="T7" fmla="*/ 134 h 310"/>
                <a:gd name="T8" fmla="*/ 118 w 124"/>
                <a:gd name="T9" fmla="*/ 144 h 310"/>
                <a:gd name="T10" fmla="*/ 118 w 124"/>
                <a:gd name="T11" fmla="*/ 152 h 310"/>
                <a:gd name="T12" fmla="*/ 114 w 124"/>
                <a:gd name="T13" fmla="*/ 182 h 310"/>
                <a:gd name="T14" fmla="*/ 114 w 124"/>
                <a:gd name="T15" fmla="*/ 212 h 310"/>
                <a:gd name="T16" fmla="*/ 122 w 124"/>
                <a:gd name="T17" fmla="*/ 222 h 310"/>
                <a:gd name="T18" fmla="*/ 124 w 124"/>
                <a:gd name="T19" fmla="*/ 254 h 310"/>
                <a:gd name="T20" fmla="*/ 124 w 124"/>
                <a:gd name="T21" fmla="*/ 260 h 310"/>
                <a:gd name="T22" fmla="*/ 90 w 124"/>
                <a:gd name="T23" fmla="*/ 292 h 310"/>
                <a:gd name="T24" fmla="*/ 92 w 124"/>
                <a:gd name="T25" fmla="*/ 294 h 310"/>
                <a:gd name="T26" fmla="*/ 88 w 124"/>
                <a:gd name="T27" fmla="*/ 294 h 310"/>
                <a:gd name="T28" fmla="*/ 80 w 124"/>
                <a:gd name="T29" fmla="*/ 292 h 310"/>
                <a:gd name="T30" fmla="*/ 72 w 124"/>
                <a:gd name="T31" fmla="*/ 296 h 310"/>
                <a:gd name="T32" fmla="*/ 54 w 124"/>
                <a:gd name="T33" fmla="*/ 302 h 310"/>
                <a:gd name="T34" fmla="*/ 48 w 124"/>
                <a:gd name="T35" fmla="*/ 304 h 310"/>
                <a:gd name="T36" fmla="*/ 38 w 124"/>
                <a:gd name="T37" fmla="*/ 306 h 310"/>
                <a:gd name="T38" fmla="*/ 24 w 124"/>
                <a:gd name="T39" fmla="*/ 306 h 310"/>
                <a:gd name="T40" fmla="*/ 20 w 124"/>
                <a:gd name="T41" fmla="*/ 304 h 310"/>
                <a:gd name="T42" fmla="*/ 12 w 124"/>
                <a:gd name="T43" fmla="*/ 298 h 310"/>
                <a:gd name="T44" fmla="*/ 6 w 124"/>
                <a:gd name="T45" fmla="*/ 292 h 310"/>
                <a:gd name="T46" fmla="*/ 4 w 124"/>
                <a:gd name="T47" fmla="*/ 286 h 310"/>
                <a:gd name="T48" fmla="*/ 4 w 124"/>
                <a:gd name="T49" fmla="*/ 278 h 310"/>
                <a:gd name="T50" fmla="*/ 4 w 124"/>
                <a:gd name="T51" fmla="*/ 268 h 310"/>
                <a:gd name="T52" fmla="*/ 4 w 124"/>
                <a:gd name="T53" fmla="*/ 230 h 310"/>
                <a:gd name="T54" fmla="*/ 6 w 124"/>
                <a:gd name="T55" fmla="*/ 224 h 310"/>
                <a:gd name="T56" fmla="*/ 12 w 124"/>
                <a:gd name="T57" fmla="*/ 212 h 310"/>
                <a:gd name="T58" fmla="*/ 42 w 124"/>
                <a:gd name="T59" fmla="*/ 186 h 310"/>
                <a:gd name="T60" fmla="*/ 50 w 124"/>
                <a:gd name="T61" fmla="*/ 178 h 310"/>
                <a:gd name="T62" fmla="*/ 56 w 124"/>
                <a:gd name="T63" fmla="*/ 158 h 310"/>
                <a:gd name="T64" fmla="*/ 48 w 124"/>
                <a:gd name="T65" fmla="*/ 148 h 310"/>
                <a:gd name="T66" fmla="*/ 50 w 124"/>
                <a:gd name="T67" fmla="*/ 146 h 310"/>
                <a:gd name="T68" fmla="*/ 48 w 124"/>
                <a:gd name="T69" fmla="*/ 142 h 310"/>
                <a:gd name="T70" fmla="*/ 38 w 124"/>
                <a:gd name="T71" fmla="*/ 122 h 310"/>
                <a:gd name="T72" fmla="*/ 34 w 124"/>
                <a:gd name="T73" fmla="*/ 100 h 310"/>
                <a:gd name="T74" fmla="*/ 36 w 124"/>
                <a:gd name="T75" fmla="*/ 98 h 310"/>
                <a:gd name="T76" fmla="*/ 40 w 124"/>
                <a:gd name="T77" fmla="*/ 94 h 310"/>
                <a:gd name="T78" fmla="*/ 38 w 124"/>
                <a:gd name="T79" fmla="*/ 86 h 310"/>
                <a:gd name="T80" fmla="*/ 32 w 124"/>
                <a:gd name="T81" fmla="*/ 76 h 310"/>
                <a:gd name="T82" fmla="*/ 22 w 124"/>
                <a:gd name="T83" fmla="*/ 68 h 310"/>
                <a:gd name="T84" fmla="*/ 18 w 124"/>
                <a:gd name="T85" fmla="*/ 62 h 310"/>
                <a:gd name="T86" fmla="*/ 10 w 124"/>
                <a:gd name="T87" fmla="*/ 52 h 310"/>
                <a:gd name="T88" fmla="*/ 0 w 124"/>
                <a:gd name="T89" fmla="*/ 28 h 310"/>
                <a:gd name="T90" fmla="*/ 10 w 124"/>
                <a:gd name="T91" fmla="*/ 20 h 310"/>
                <a:gd name="T92" fmla="*/ 28 w 124"/>
                <a:gd name="T93" fmla="*/ 16 h 310"/>
                <a:gd name="T94" fmla="*/ 40 w 124"/>
                <a:gd name="T95" fmla="*/ 24 h 310"/>
                <a:gd name="T96" fmla="*/ 58 w 124"/>
                <a:gd name="T97" fmla="*/ 22 h 310"/>
                <a:gd name="T98" fmla="*/ 72 w 124"/>
                <a:gd name="T99" fmla="*/ 14 h 310"/>
                <a:gd name="T100" fmla="*/ 72 w 124"/>
                <a:gd name="T101" fmla="*/ 12 h 310"/>
                <a:gd name="T102" fmla="*/ 76 w 124"/>
                <a:gd name="T103" fmla="*/ 6 h 310"/>
                <a:gd name="T104" fmla="*/ 82 w 124"/>
                <a:gd name="T105" fmla="*/ 2 h 310"/>
                <a:gd name="T106" fmla="*/ 92 w 124"/>
                <a:gd name="T107" fmla="*/ 2 h 310"/>
                <a:gd name="T108" fmla="*/ 120 w 124"/>
                <a:gd name="T109" fmla="*/ 20 h 310"/>
                <a:gd name="T110" fmla="*/ 116 w 124"/>
                <a:gd name="T111" fmla="*/ 26 h 310"/>
                <a:gd name="T112" fmla="*/ 102 w 124"/>
                <a:gd name="T113" fmla="*/ 46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4" h="310">
                  <a:moveTo>
                    <a:pt x="102" y="46"/>
                  </a:moveTo>
                  <a:lnTo>
                    <a:pt x="102" y="62"/>
                  </a:lnTo>
                  <a:lnTo>
                    <a:pt x="122" y="82"/>
                  </a:lnTo>
                  <a:lnTo>
                    <a:pt x="122" y="112"/>
                  </a:lnTo>
                  <a:lnTo>
                    <a:pt x="110" y="126"/>
                  </a:lnTo>
                  <a:lnTo>
                    <a:pt x="112" y="128"/>
                  </a:lnTo>
                  <a:lnTo>
                    <a:pt x="112" y="130"/>
                  </a:lnTo>
                  <a:lnTo>
                    <a:pt x="114" y="134"/>
                  </a:lnTo>
                  <a:lnTo>
                    <a:pt x="116" y="140"/>
                  </a:lnTo>
                  <a:lnTo>
                    <a:pt x="118" y="144"/>
                  </a:lnTo>
                  <a:lnTo>
                    <a:pt x="118" y="146"/>
                  </a:lnTo>
                  <a:lnTo>
                    <a:pt x="118" y="152"/>
                  </a:lnTo>
                  <a:lnTo>
                    <a:pt x="116" y="164"/>
                  </a:lnTo>
                  <a:lnTo>
                    <a:pt x="114" y="182"/>
                  </a:lnTo>
                  <a:lnTo>
                    <a:pt x="114" y="200"/>
                  </a:lnTo>
                  <a:lnTo>
                    <a:pt x="114" y="212"/>
                  </a:lnTo>
                  <a:lnTo>
                    <a:pt x="118" y="218"/>
                  </a:lnTo>
                  <a:lnTo>
                    <a:pt x="122" y="222"/>
                  </a:lnTo>
                  <a:lnTo>
                    <a:pt x="124" y="234"/>
                  </a:lnTo>
                  <a:lnTo>
                    <a:pt x="124" y="254"/>
                  </a:lnTo>
                  <a:lnTo>
                    <a:pt x="124" y="258"/>
                  </a:lnTo>
                  <a:lnTo>
                    <a:pt x="124" y="260"/>
                  </a:lnTo>
                  <a:lnTo>
                    <a:pt x="122" y="260"/>
                  </a:lnTo>
                  <a:lnTo>
                    <a:pt x="90" y="292"/>
                  </a:lnTo>
                  <a:lnTo>
                    <a:pt x="90" y="294"/>
                  </a:lnTo>
                  <a:lnTo>
                    <a:pt x="92" y="294"/>
                  </a:lnTo>
                  <a:lnTo>
                    <a:pt x="90" y="294"/>
                  </a:lnTo>
                  <a:lnTo>
                    <a:pt x="88" y="294"/>
                  </a:lnTo>
                  <a:lnTo>
                    <a:pt x="84" y="292"/>
                  </a:lnTo>
                  <a:lnTo>
                    <a:pt x="80" y="292"/>
                  </a:lnTo>
                  <a:lnTo>
                    <a:pt x="76" y="294"/>
                  </a:lnTo>
                  <a:lnTo>
                    <a:pt x="72" y="296"/>
                  </a:lnTo>
                  <a:lnTo>
                    <a:pt x="68" y="298"/>
                  </a:lnTo>
                  <a:lnTo>
                    <a:pt x="54" y="302"/>
                  </a:lnTo>
                  <a:lnTo>
                    <a:pt x="52" y="302"/>
                  </a:lnTo>
                  <a:lnTo>
                    <a:pt x="48" y="304"/>
                  </a:lnTo>
                  <a:lnTo>
                    <a:pt x="44" y="304"/>
                  </a:lnTo>
                  <a:lnTo>
                    <a:pt x="38" y="306"/>
                  </a:lnTo>
                  <a:lnTo>
                    <a:pt x="34" y="310"/>
                  </a:lnTo>
                  <a:lnTo>
                    <a:pt x="24" y="306"/>
                  </a:lnTo>
                  <a:lnTo>
                    <a:pt x="22" y="304"/>
                  </a:lnTo>
                  <a:lnTo>
                    <a:pt x="20" y="304"/>
                  </a:lnTo>
                  <a:lnTo>
                    <a:pt x="16" y="300"/>
                  </a:lnTo>
                  <a:lnTo>
                    <a:pt x="12" y="298"/>
                  </a:lnTo>
                  <a:lnTo>
                    <a:pt x="8" y="294"/>
                  </a:lnTo>
                  <a:lnTo>
                    <a:pt x="6" y="292"/>
                  </a:lnTo>
                  <a:lnTo>
                    <a:pt x="4" y="288"/>
                  </a:lnTo>
                  <a:lnTo>
                    <a:pt x="4" y="286"/>
                  </a:lnTo>
                  <a:lnTo>
                    <a:pt x="4" y="284"/>
                  </a:lnTo>
                  <a:lnTo>
                    <a:pt x="4" y="278"/>
                  </a:lnTo>
                  <a:lnTo>
                    <a:pt x="4" y="272"/>
                  </a:lnTo>
                  <a:lnTo>
                    <a:pt x="4" y="268"/>
                  </a:lnTo>
                  <a:lnTo>
                    <a:pt x="4" y="262"/>
                  </a:lnTo>
                  <a:lnTo>
                    <a:pt x="4" y="230"/>
                  </a:lnTo>
                  <a:lnTo>
                    <a:pt x="4" y="228"/>
                  </a:lnTo>
                  <a:lnTo>
                    <a:pt x="6" y="224"/>
                  </a:lnTo>
                  <a:lnTo>
                    <a:pt x="8" y="218"/>
                  </a:lnTo>
                  <a:lnTo>
                    <a:pt x="12" y="212"/>
                  </a:lnTo>
                  <a:lnTo>
                    <a:pt x="20" y="206"/>
                  </a:lnTo>
                  <a:lnTo>
                    <a:pt x="42" y="186"/>
                  </a:lnTo>
                  <a:lnTo>
                    <a:pt x="46" y="184"/>
                  </a:lnTo>
                  <a:lnTo>
                    <a:pt x="50" y="178"/>
                  </a:lnTo>
                  <a:lnTo>
                    <a:pt x="56" y="170"/>
                  </a:lnTo>
                  <a:lnTo>
                    <a:pt x="56" y="158"/>
                  </a:lnTo>
                  <a:lnTo>
                    <a:pt x="48" y="148"/>
                  </a:lnTo>
                  <a:lnTo>
                    <a:pt x="48" y="148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50" y="144"/>
                  </a:lnTo>
                  <a:lnTo>
                    <a:pt x="48" y="142"/>
                  </a:lnTo>
                  <a:lnTo>
                    <a:pt x="42" y="132"/>
                  </a:lnTo>
                  <a:lnTo>
                    <a:pt x="38" y="122"/>
                  </a:lnTo>
                  <a:lnTo>
                    <a:pt x="34" y="110"/>
                  </a:lnTo>
                  <a:lnTo>
                    <a:pt x="34" y="100"/>
                  </a:lnTo>
                  <a:lnTo>
                    <a:pt x="34" y="100"/>
                  </a:lnTo>
                  <a:lnTo>
                    <a:pt x="36" y="98"/>
                  </a:lnTo>
                  <a:lnTo>
                    <a:pt x="38" y="96"/>
                  </a:lnTo>
                  <a:lnTo>
                    <a:pt x="40" y="94"/>
                  </a:lnTo>
                  <a:lnTo>
                    <a:pt x="40" y="90"/>
                  </a:lnTo>
                  <a:lnTo>
                    <a:pt x="38" y="86"/>
                  </a:lnTo>
                  <a:lnTo>
                    <a:pt x="36" y="82"/>
                  </a:lnTo>
                  <a:lnTo>
                    <a:pt x="32" y="76"/>
                  </a:lnTo>
                  <a:lnTo>
                    <a:pt x="24" y="70"/>
                  </a:lnTo>
                  <a:lnTo>
                    <a:pt x="22" y="68"/>
                  </a:lnTo>
                  <a:lnTo>
                    <a:pt x="22" y="66"/>
                  </a:lnTo>
                  <a:lnTo>
                    <a:pt x="18" y="62"/>
                  </a:lnTo>
                  <a:lnTo>
                    <a:pt x="16" y="56"/>
                  </a:lnTo>
                  <a:lnTo>
                    <a:pt x="10" y="52"/>
                  </a:lnTo>
                  <a:lnTo>
                    <a:pt x="4" y="48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10" y="20"/>
                  </a:lnTo>
                  <a:lnTo>
                    <a:pt x="18" y="16"/>
                  </a:lnTo>
                  <a:lnTo>
                    <a:pt x="28" y="16"/>
                  </a:lnTo>
                  <a:lnTo>
                    <a:pt x="38" y="2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58" y="22"/>
                  </a:lnTo>
                  <a:lnTo>
                    <a:pt x="66" y="20"/>
                  </a:lnTo>
                  <a:lnTo>
                    <a:pt x="72" y="14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4" y="8"/>
                  </a:lnTo>
                  <a:lnTo>
                    <a:pt x="76" y="6"/>
                  </a:lnTo>
                  <a:lnTo>
                    <a:pt x="78" y="2"/>
                  </a:lnTo>
                  <a:lnTo>
                    <a:pt x="82" y="2"/>
                  </a:lnTo>
                  <a:lnTo>
                    <a:pt x="86" y="0"/>
                  </a:lnTo>
                  <a:lnTo>
                    <a:pt x="92" y="2"/>
                  </a:lnTo>
                  <a:lnTo>
                    <a:pt x="122" y="18"/>
                  </a:lnTo>
                  <a:lnTo>
                    <a:pt x="120" y="20"/>
                  </a:lnTo>
                  <a:lnTo>
                    <a:pt x="120" y="22"/>
                  </a:lnTo>
                  <a:lnTo>
                    <a:pt x="116" y="26"/>
                  </a:lnTo>
                  <a:lnTo>
                    <a:pt x="110" y="28"/>
                  </a:lnTo>
                  <a:lnTo>
                    <a:pt x="102" y="4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56" name="Freeform 423">
              <a:extLst>
                <a:ext uri="{FF2B5EF4-FFF2-40B4-BE49-F238E27FC236}">
                  <a16:creationId xmlns:a16="http://schemas.microsoft.com/office/drawing/2014/main" id="{654581C8-7E02-4244-AAAC-C999170479C4}"/>
                </a:ext>
              </a:extLst>
            </p:cNvPr>
            <p:cNvSpPr/>
            <p:nvPr/>
          </p:nvSpPr>
          <p:spPr bwMode="gray">
            <a:xfrm>
              <a:off x="1042514" y="3133352"/>
              <a:ext cx="99975" cy="155413"/>
            </a:xfrm>
            <a:custGeom>
              <a:avLst/>
              <a:gdLst>
                <a:gd name="T0" fmla="*/ 18 w 54"/>
                <a:gd name="T1" fmla="*/ 80 h 84"/>
                <a:gd name="T2" fmla="*/ 4 w 54"/>
                <a:gd name="T3" fmla="*/ 82 h 84"/>
                <a:gd name="T4" fmla="*/ 0 w 54"/>
                <a:gd name="T5" fmla="*/ 78 h 84"/>
                <a:gd name="T6" fmla="*/ 2 w 54"/>
                <a:gd name="T7" fmla="*/ 74 h 84"/>
                <a:gd name="T8" fmla="*/ 4 w 54"/>
                <a:gd name="T9" fmla="*/ 72 h 84"/>
                <a:gd name="T10" fmla="*/ 4 w 54"/>
                <a:gd name="T11" fmla="*/ 62 h 84"/>
                <a:gd name="T12" fmla="*/ 10 w 54"/>
                <a:gd name="T13" fmla="*/ 56 h 84"/>
                <a:gd name="T14" fmla="*/ 14 w 54"/>
                <a:gd name="T15" fmla="*/ 54 h 84"/>
                <a:gd name="T16" fmla="*/ 10 w 54"/>
                <a:gd name="T17" fmla="*/ 48 h 84"/>
                <a:gd name="T18" fmla="*/ 10 w 54"/>
                <a:gd name="T19" fmla="*/ 46 h 84"/>
                <a:gd name="T20" fmla="*/ 12 w 54"/>
                <a:gd name="T21" fmla="*/ 44 h 84"/>
                <a:gd name="T22" fmla="*/ 16 w 54"/>
                <a:gd name="T23" fmla="*/ 40 h 84"/>
                <a:gd name="T24" fmla="*/ 16 w 54"/>
                <a:gd name="T25" fmla="*/ 36 h 84"/>
                <a:gd name="T26" fmla="*/ 12 w 54"/>
                <a:gd name="T27" fmla="*/ 30 h 84"/>
                <a:gd name="T28" fmla="*/ 16 w 54"/>
                <a:gd name="T29" fmla="*/ 28 h 84"/>
                <a:gd name="T30" fmla="*/ 20 w 54"/>
                <a:gd name="T31" fmla="*/ 28 h 84"/>
                <a:gd name="T32" fmla="*/ 20 w 54"/>
                <a:gd name="T33" fmla="*/ 28 h 84"/>
                <a:gd name="T34" fmla="*/ 14 w 54"/>
                <a:gd name="T35" fmla="*/ 26 h 84"/>
                <a:gd name="T36" fmla="*/ 10 w 54"/>
                <a:gd name="T37" fmla="*/ 26 h 84"/>
                <a:gd name="T38" fmla="*/ 10 w 54"/>
                <a:gd name="T39" fmla="*/ 20 h 84"/>
                <a:gd name="T40" fmla="*/ 10 w 54"/>
                <a:gd name="T41" fmla="*/ 14 h 84"/>
                <a:gd name="T42" fmla="*/ 14 w 54"/>
                <a:gd name="T43" fmla="*/ 14 h 84"/>
                <a:gd name="T44" fmla="*/ 20 w 54"/>
                <a:gd name="T45" fmla="*/ 10 h 84"/>
                <a:gd name="T46" fmla="*/ 38 w 54"/>
                <a:gd name="T47" fmla="*/ 2 h 84"/>
                <a:gd name="T48" fmla="*/ 46 w 54"/>
                <a:gd name="T49" fmla="*/ 12 h 84"/>
                <a:gd name="T50" fmla="*/ 46 w 54"/>
                <a:gd name="T51" fmla="*/ 20 h 84"/>
                <a:gd name="T52" fmla="*/ 46 w 54"/>
                <a:gd name="T53" fmla="*/ 28 h 84"/>
                <a:gd name="T54" fmla="*/ 46 w 54"/>
                <a:gd name="T55" fmla="*/ 30 h 84"/>
                <a:gd name="T56" fmla="*/ 46 w 54"/>
                <a:gd name="T57" fmla="*/ 34 h 84"/>
                <a:gd name="T58" fmla="*/ 42 w 54"/>
                <a:gd name="T59" fmla="*/ 36 h 84"/>
                <a:gd name="T60" fmla="*/ 46 w 54"/>
                <a:gd name="T61" fmla="*/ 40 h 84"/>
                <a:gd name="T62" fmla="*/ 50 w 54"/>
                <a:gd name="T63" fmla="*/ 42 h 84"/>
                <a:gd name="T64" fmla="*/ 52 w 54"/>
                <a:gd name="T65" fmla="*/ 46 h 84"/>
                <a:gd name="T66" fmla="*/ 54 w 54"/>
                <a:gd name="T67" fmla="*/ 50 h 84"/>
                <a:gd name="T68" fmla="*/ 52 w 54"/>
                <a:gd name="T69" fmla="*/ 52 h 84"/>
                <a:gd name="T70" fmla="*/ 48 w 54"/>
                <a:gd name="T71" fmla="*/ 56 h 84"/>
                <a:gd name="T72" fmla="*/ 48 w 54"/>
                <a:gd name="T73" fmla="*/ 58 h 84"/>
                <a:gd name="T74" fmla="*/ 50 w 54"/>
                <a:gd name="T75" fmla="*/ 60 h 84"/>
                <a:gd name="T76" fmla="*/ 50 w 54"/>
                <a:gd name="T77" fmla="*/ 64 h 84"/>
                <a:gd name="T78" fmla="*/ 48 w 54"/>
                <a:gd name="T79" fmla="*/ 68 h 84"/>
                <a:gd name="T80" fmla="*/ 48 w 54"/>
                <a:gd name="T81" fmla="*/ 70 h 84"/>
                <a:gd name="T82" fmla="*/ 50 w 54"/>
                <a:gd name="T83" fmla="*/ 74 h 84"/>
                <a:gd name="T84" fmla="*/ 50 w 54"/>
                <a:gd name="T85" fmla="*/ 78 h 84"/>
                <a:gd name="T86" fmla="*/ 48 w 54"/>
                <a:gd name="T87" fmla="*/ 80 h 84"/>
                <a:gd name="T88" fmla="*/ 44 w 54"/>
                <a:gd name="T89" fmla="*/ 76 h 84"/>
                <a:gd name="T90" fmla="*/ 46 w 54"/>
                <a:gd name="T91" fmla="*/ 80 h 84"/>
                <a:gd name="T92" fmla="*/ 42 w 54"/>
                <a:gd name="T93" fmla="*/ 80 h 84"/>
                <a:gd name="T94" fmla="*/ 38 w 54"/>
                <a:gd name="T95" fmla="*/ 82 h 84"/>
                <a:gd name="T96" fmla="*/ 34 w 54"/>
                <a:gd name="T97" fmla="*/ 82 h 84"/>
                <a:gd name="T98" fmla="*/ 32 w 54"/>
                <a:gd name="T99" fmla="*/ 84 h 84"/>
                <a:gd name="T100" fmla="*/ 28 w 54"/>
                <a:gd name="T101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" h="84">
                  <a:moveTo>
                    <a:pt x="26" y="84"/>
                  </a:moveTo>
                  <a:lnTo>
                    <a:pt x="18" y="80"/>
                  </a:lnTo>
                  <a:lnTo>
                    <a:pt x="12" y="80"/>
                  </a:lnTo>
                  <a:lnTo>
                    <a:pt x="4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4" y="64"/>
                  </a:lnTo>
                  <a:lnTo>
                    <a:pt x="4" y="62"/>
                  </a:lnTo>
                  <a:lnTo>
                    <a:pt x="8" y="58"/>
                  </a:lnTo>
                  <a:lnTo>
                    <a:pt x="10" y="56"/>
                  </a:lnTo>
                  <a:lnTo>
                    <a:pt x="12" y="54"/>
                  </a:lnTo>
                  <a:lnTo>
                    <a:pt x="14" y="54"/>
                  </a:lnTo>
                  <a:lnTo>
                    <a:pt x="10" y="52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4" y="42"/>
                  </a:lnTo>
                  <a:lnTo>
                    <a:pt x="16" y="40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20" y="28"/>
                  </a:lnTo>
                  <a:lnTo>
                    <a:pt x="22" y="28"/>
                  </a:lnTo>
                  <a:lnTo>
                    <a:pt x="20" y="28"/>
                  </a:lnTo>
                  <a:lnTo>
                    <a:pt x="16" y="26"/>
                  </a:lnTo>
                  <a:lnTo>
                    <a:pt x="14" y="26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0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6" y="14"/>
                  </a:lnTo>
                  <a:lnTo>
                    <a:pt x="20" y="10"/>
                  </a:lnTo>
                  <a:lnTo>
                    <a:pt x="32" y="0"/>
                  </a:lnTo>
                  <a:lnTo>
                    <a:pt x="38" y="2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6" y="16"/>
                  </a:lnTo>
                  <a:lnTo>
                    <a:pt x="46" y="20"/>
                  </a:lnTo>
                  <a:lnTo>
                    <a:pt x="46" y="24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30"/>
                  </a:lnTo>
                  <a:lnTo>
                    <a:pt x="46" y="32"/>
                  </a:lnTo>
                  <a:lnTo>
                    <a:pt x="46" y="34"/>
                  </a:lnTo>
                  <a:lnTo>
                    <a:pt x="42" y="34"/>
                  </a:lnTo>
                  <a:lnTo>
                    <a:pt x="42" y="36"/>
                  </a:lnTo>
                  <a:lnTo>
                    <a:pt x="44" y="36"/>
                  </a:lnTo>
                  <a:lnTo>
                    <a:pt x="46" y="40"/>
                  </a:lnTo>
                  <a:lnTo>
                    <a:pt x="48" y="42"/>
                  </a:lnTo>
                  <a:lnTo>
                    <a:pt x="50" y="42"/>
                  </a:lnTo>
                  <a:lnTo>
                    <a:pt x="50" y="44"/>
                  </a:lnTo>
                  <a:lnTo>
                    <a:pt x="52" y="46"/>
                  </a:lnTo>
                  <a:lnTo>
                    <a:pt x="54" y="48"/>
                  </a:lnTo>
                  <a:lnTo>
                    <a:pt x="54" y="50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50" y="54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8" y="58"/>
                  </a:lnTo>
                  <a:lnTo>
                    <a:pt x="48" y="58"/>
                  </a:lnTo>
                  <a:lnTo>
                    <a:pt x="50" y="60"/>
                  </a:lnTo>
                  <a:lnTo>
                    <a:pt x="50" y="62"/>
                  </a:lnTo>
                  <a:lnTo>
                    <a:pt x="50" y="64"/>
                  </a:lnTo>
                  <a:lnTo>
                    <a:pt x="48" y="66"/>
                  </a:lnTo>
                  <a:lnTo>
                    <a:pt x="48" y="68"/>
                  </a:lnTo>
                  <a:lnTo>
                    <a:pt x="50" y="70"/>
                  </a:lnTo>
                  <a:lnTo>
                    <a:pt x="48" y="70"/>
                  </a:lnTo>
                  <a:lnTo>
                    <a:pt x="48" y="72"/>
                  </a:lnTo>
                  <a:lnTo>
                    <a:pt x="50" y="74"/>
                  </a:lnTo>
                  <a:lnTo>
                    <a:pt x="50" y="76"/>
                  </a:lnTo>
                  <a:lnTo>
                    <a:pt x="50" y="78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6" y="76"/>
                  </a:lnTo>
                  <a:lnTo>
                    <a:pt x="44" y="76"/>
                  </a:lnTo>
                  <a:lnTo>
                    <a:pt x="44" y="76"/>
                  </a:lnTo>
                  <a:lnTo>
                    <a:pt x="46" y="80"/>
                  </a:lnTo>
                  <a:lnTo>
                    <a:pt x="44" y="80"/>
                  </a:lnTo>
                  <a:lnTo>
                    <a:pt x="42" y="80"/>
                  </a:lnTo>
                  <a:lnTo>
                    <a:pt x="40" y="82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4" y="82"/>
                  </a:lnTo>
                  <a:lnTo>
                    <a:pt x="32" y="82"/>
                  </a:lnTo>
                  <a:lnTo>
                    <a:pt x="32" y="84"/>
                  </a:lnTo>
                  <a:lnTo>
                    <a:pt x="30" y="84"/>
                  </a:lnTo>
                  <a:lnTo>
                    <a:pt x="28" y="84"/>
                  </a:lnTo>
                  <a:lnTo>
                    <a:pt x="26" y="8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57" name="Freeform 424">
              <a:extLst>
                <a:ext uri="{FF2B5EF4-FFF2-40B4-BE49-F238E27FC236}">
                  <a16:creationId xmlns:a16="http://schemas.microsoft.com/office/drawing/2014/main" id="{12460D4A-358E-441F-937C-F250245CDA3B}"/>
                </a:ext>
              </a:extLst>
            </p:cNvPr>
            <p:cNvSpPr/>
            <p:nvPr/>
          </p:nvSpPr>
          <p:spPr bwMode="gray">
            <a:xfrm>
              <a:off x="1416497" y="3581088"/>
              <a:ext cx="414713" cy="203516"/>
            </a:xfrm>
            <a:custGeom>
              <a:avLst/>
              <a:gdLst>
                <a:gd name="T0" fmla="*/ 194 w 224"/>
                <a:gd name="T1" fmla="*/ 34 h 110"/>
                <a:gd name="T2" fmla="*/ 204 w 224"/>
                <a:gd name="T3" fmla="*/ 40 h 110"/>
                <a:gd name="T4" fmla="*/ 216 w 224"/>
                <a:gd name="T5" fmla="*/ 58 h 110"/>
                <a:gd name="T6" fmla="*/ 224 w 224"/>
                <a:gd name="T7" fmla="*/ 80 h 110"/>
                <a:gd name="T8" fmla="*/ 220 w 224"/>
                <a:gd name="T9" fmla="*/ 82 h 110"/>
                <a:gd name="T10" fmla="*/ 208 w 224"/>
                <a:gd name="T11" fmla="*/ 80 h 110"/>
                <a:gd name="T12" fmla="*/ 194 w 224"/>
                <a:gd name="T13" fmla="*/ 82 h 110"/>
                <a:gd name="T14" fmla="*/ 182 w 224"/>
                <a:gd name="T15" fmla="*/ 88 h 110"/>
                <a:gd name="T16" fmla="*/ 174 w 224"/>
                <a:gd name="T17" fmla="*/ 92 h 110"/>
                <a:gd name="T18" fmla="*/ 168 w 224"/>
                <a:gd name="T19" fmla="*/ 92 h 110"/>
                <a:gd name="T20" fmla="*/ 162 w 224"/>
                <a:gd name="T21" fmla="*/ 98 h 110"/>
                <a:gd name="T22" fmla="*/ 152 w 224"/>
                <a:gd name="T23" fmla="*/ 102 h 110"/>
                <a:gd name="T24" fmla="*/ 136 w 224"/>
                <a:gd name="T25" fmla="*/ 102 h 110"/>
                <a:gd name="T26" fmla="*/ 128 w 224"/>
                <a:gd name="T27" fmla="*/ 98 h 110"/>
                <a:gd name="T28" fmla="*/ 124 w 224"/>
                <a:gd name="T29" fmla="*/ 102 h 110"/>
                <a:gd name="T30" fmla="*/ 118 w 224"/>
                <a:gd name="T31" fmla="*/ 110 h 110"/>
                <a:gd name="T32" fmla="*/ 114 w 224"/>
                <a:gd name="T33" fmla="*/ 110 h 110"/>
                <a:gd name="T34" fmla="*/ 114 w 224"/>
                <a:gd name="T35" fmla="*/ 106 h 110"/>
                <a:gd name="T36" fmla="*/ 116 w 224"/>
                <a:gd name="T37" fmla="*/ 104 h 110"/>
                <a:gd name="T38" fmla="*/ 116 w 224"/>
                <a:gd name="T39" fmla="*/ 100 h 110"/>
                <a:gd name="T40" fmla="*/ 98 w 224"/>
                <a:gd name="T41" fmla="*/ 104 h 110"/>
                <a:gd name="T42" fmla="*/ 92 w 224"/>
                <a:gd name="T43" fmla="*/ 106 h 110"/>
                <a:gd name="T44" fmla="*/ 82 w 224"/>
                <a:gd name="T45" fmla="*/ 108 h 110"/>
                <a:gd name="T46" fmla="*/ 70 w 224"/>
                <a:gd name="T47" fmla="*/ 104 h 110"/>
                <a:gd name="T48" fmla="*/ 58 w 224"/>
                <a:gd name="T49" fmla="*/ 104 h 110"/>
                <a:gd name="T50" fmla="*/ 52 w 224"/>
                <a:gd name="T51" fmla="*/ 110 h 110"/>
                <a:gd name="T52" fmla="*/ 46 w 224"/>
                <a:gd name="T53" fmla="*/ 110 h 110"/>
                <a:gd name="T54" fmla="*/ 34 w 224"/>
                <a:gd name="T55" fmla="*/ 106 h 110"/>
                <a:gd name="T56" fmla="*/ 26 w 224"/>
                <a:gd name="T57" fmla="*/ 102 h 110"/>
                <a:gd name="T58" fmla="*/ 14 w 224"/>
                <a:gd name="T59" fmla="*/ 94 h 110"/>
                <a:gd name="T60" fmla="*/ 12 w 224"/>
                <a:gd name="T61" fmla="*/ 86 h 110"/>
                <a:gd name="T62" fmla="*/ 8 w 224"/>
                <a:gd name="T63" fmla="*/ 76 h 110"/>
                <a:gd name="T64" fmla="*/ 2 w 224"/>
                <a:gd name="T65" fmla="*/ 66 h 110"/>
                <a:gd name="T66" fmla="*/ 0 w 224"/>
                <a:gd name="T67" fmla="*/ 54 h 110"/>
                <a:gd name="T68" fmla="*/ 4 w 224"/>
                <a:gd name="T69" fmla="*/ 50 h 110"/>
                <a:gd name="T70" fmla="*/ 14 w 224"/>
                <a:gd name="T71" fmla="*/ 44 h 110"/>
                <a:gd name="T72" fmla="*/ 20 w 224"/>
                <a:gd name="T73" fmla="*/ 46 h 110"/>
                <a:gd name="T74" fmla="*/ 30 w 224"/>
                <a:gd name="T75" fmla="*/ 44 h 110"/>
                <a:gd name="T76" fmla="*/ 38 w 224"/>
                <a:gd name="T77" fmla="*/ 40 h 110"/>
                <a:gd name="T78" fmla="*/ 50 w 224"/>
                <a:gd name="T79" fmla="*/ 40 h 110"/>
                <a:gd name="T80" fmla="*/ 40 w 224"/>
                <a:gd name="T81" fmla="*/ 36 h 110"/>
                <a:gd name="T82" fmla="*/ 38 w 224"/>
                <a:gd name="T83" fmla="*/ 32 h 110"/>
                <a:gd name="T84" fmla="*/ 42 w 224"/>
                <a:gd name="T85" fmla="*/ 20 h 110"/>
                <a:gd name="T86" fmla="*/ 52 w 224"/>
                <a:gd name="T87" fmla="*/ 16 h 110"/>
                <a:gd name="T88" fmla="*/ 62 w 224"/>
                <a:gd name="T89" fmla="*/ 16 h 110"/>
                <a:gd name="T90" fmla="*/ 72 w 224"/>
                <a:gd name="T91" fmla="*/ 14 h 110"/>
                <a:gd name="T92" fmla="*/ 86 w 224"/>
                <a:gd name="T93" fmla="*/ 4 h 110"/>
                <a:gd name="T94" fmla="*/ 88 w 224"/>
                <a:gd name="T95" fmla="*/ 2 h 110"/>
                <a:gd name="T96" fmla="*/ 98 w 224"/>
                <a:gd name="T97" fmla="*/ 0 h 110"/>
                <a:gd name="T98" fmla="*/ 112 w 224"/>
                <a:gd name="T99" fmla="*/ 4 h 110"/>
                <a:gd name="T100" fmla="*/ 122 w 224"/>
                <a:gd name="T101" fmla="*/ 12 h 110"/>
                <a:gd name="T102" fmla="*/ 132 w 224"/>
                <a:gd name="T103" fmla="*/ 14 h 110"/>
                <a:gd name="T104" fmla="*/ 140 w 224"/>
                <a:gd name="T105" fmla="*/ 12 h 110"/>
                <a:gd name="T106" fmla="*/ 152 w 224"/>
                <a:gd name="T107" fmla="*/ 12 h 110"/>
                <a:gd name="T108" fmla="*/ 158 w 224"/>
                <a:gd name="T109" fmla="*/ 16 h 110"/>
                <a:gd name="T110" fmla="*/ 170 w 224"/>
                <a:gd name="T111" fmla="*/ 24 h 110"/>
                <a:gd name="T112" fmla="*/ 182 w 224"/>
                <a:gd name="T113" fmla="*/ 2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" h="110">
                  <a:moveTo>
                    <a:pt x="188" y="30"/>
                  </a:moveTo>
                  <a:lnTo>
                    <a:pt x="192" y="32"/>
                  </a:lnTo>
                  <a:lnTo>
                    <a:pt x="194" y="34"/>
                  </a:lnTo>
                  <a:lnTo>
                    <a:pt x="198" y="36"/>
                  </a:lnTo>
                  <a:lnTo>
                    <a:pt x="202" y="38"/>
                  </a:lnTo>
                  <a:lnTo>
                    <a:pt x="204" y="40"/>
                  </a:lnTo>
                  <a:lnTo>
                    <a:pt x="204" y="40"/>
                  </a:lnTo>
                  <a:lnTo>
                    <a:pt x="210" y="46"/>
                  </a:lnTo>
                  <a:lnTo>
                    <a:pt x="216" y="58"/>
                  </a:lnTo>
                  <a:lnTo>
                    <a:pt x="220" y="70"/>
                  </a:lnTo>
                  <a:lnTo>
                    <a:pt x="224" y="78"/>
                  </a:lnTo>
                  <a:lnTo>
                    <a:pt x="224" y="80"/>
                  </a:lnTo>
                  <a:lnTo>
                    <a:pt x="222" y="82"/>
                  </a:lnTo>
                  <a:lnTo>
                    <a:pt x="222" y="82"/>
                  </a:lnTo>
                  <a:lnTo>
                    <a:pt x="220" y="82"/>
                  </a:lnTo>
                  <a:lnTo>
                    <a:pt x="220" y="82"/>
                  </a:lnTo>
                  <a:lnTo>
                    <a:pt x="218" y="78"/>
                  </a:lnTo>
                  <a:lnTo>
                    <a:pt x="208" y="80"/>
                  </a:lnTo>
                  <a:lnTo>
                    <a:pt x="204" y="80"/>
                  </a:lnTo>
                  <a:lnTo>
                    <a:pt x="200" y="80"/>
                  </a:lnTo>
                  <a:lnTo>
                    <a:pt x="194" y="82"/>
                  </a:lnTo>
                  <a:lnTo>
                    <a:pt x="190" y="84"/>
                  </a:lnTo>
                  <a:lnTo>
                    <a:pt x="184" y="86"/>
                  </a:lnTo>
                  <a:lnTo>
                    <a:pt x="182" y="88"/>
                  </a:lnTo>
                  <a:lnTo>
                    <a:pt x="180" y="88"/>
                  </a:lnTo>
                  <a:lnTo>
                    <a:pt x="178" y="90"/>
                  </a:lnTo>
                  <a:lnTo>
                    <a:pt x="174" y="92"/>
                  </a:lnTo>
                  <a:lnTo>
                    <a:pt x="172" y="92"/>
                  </a:lnTo>
                  <a:lnTo>
                    <a:pt x="170" y="92"/>
                  </a:lnTo>
                  <a:lnTo>
                    <a:pt x="168" y="92"/>
                  </a:lnTo>
                  <a:lnTo>
                    <a:pt x="166" y="94"/>
                  </a:lnTo>
                  <a:lnTo>
                    <a:pt x="164" y="96"/>
                  </a:lnTo>
                  <a:lnTo>
                    <a:pt x="162" y="98"/>
                  </a:lnTo>
                  <a:lnTo>
                    <a:pt x="162" y="98"/>
                  </a:lnTo>
                  <a:lnTo>
                    <a:pt x="158" y="100"/>
                  </a:lnTo>
                  <a:lnTo>
                    <a:pt x="152" y="102"/>
                  </a:lnTo>
                  <a:lnTo>
                    <a:pt x="146" y="102"/>
                  </a:lnTo>
                  <a:lnTo>
                    <a:pt x="140" y="102"/>
                  </a:lnTo>
                  <a:lnTo>
                    <a:pt x="136" y="102"/>
                  </a:lnTo>
                  <a:lnTo>
                    <a:pt x="132" y="100"/>
                  </a:lnTo>
                  <a:lnTo>
                    <a:pt x="132" y="100"/>
                  </a:lnTo>
                  <a:lnTo>
                    <a:pt x="128" y="98"/>
                  </a:lnTo>
                  <a:lnTo>
                    <a:pt x="126" y="98"/>
                  </a:lnTo>
                  <a:lnTo>
                    <a:pt x="124" y="100"/>
                  </a:lnTo>
                  <a:lnTo>
                    <a:pt x="124" y="102"/>
                  </a:lnTo>
                  <a:lnTo>
                    <a:pt x="124" y="102"/>
                  </a:lnTo>
                  <a:lnTo>
                    <a:pt x="120" y="108"/>
                  </a:lnTo>
                  <a:lnTo>
                    <a:pt x="118" y="110"/>
                  </a:lnTo>
                  <a:lnTo>
                    <a:pt x="116" y="110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12" y="108"/>
                  </a:lnTo>
                  <a:lnTo>
                    <a:pt x="112" y="108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6" y="104"/>
                  </a:lnTo>
                  <a:lnTo>
                    <a:pt x="116" y="104"/>
                  </a:lnTo>
                  <a:lnTo>
                    <a:pt x="116" y="102"/>
                  </a:lnTo>
                  <a:lnTo>
                    <a:pt x="116" y="100"/>
                  </a:lnTo>
                  <a:lnTo>
                    <a:pt x="116" y="100"/>
                  </a:lnTo>
                  <a:lnTo>
                    <a:pt x="108" y="102"/>
                  </a:lnTo>
                  <a:lnTo>
                    <a:pt x="102" y="106"/>
                  </a:lnTo>
                  <a:lnTo>
                    <a:pt x="98" y="104"/>
                  </a:lnTo>
                  <a:lnTo>
                    <a:pt x="96" y="104"/>
                  </a:lnTo>
                  <a:lnTo>
                    <a:pt x="94" y="104"/>
                  </a:lnTo>
                  <a:lnTo>
                    <a:pt x="92" y="106"/>
                  </a:lnTo>
                  <a:lnTo>
                    <a:pt x="88" y="108"/>
                  </a:lnTo>
                  <a:lnTo>
                    <a:pt x="84" y="108"/>
                  </a:lnTo>
                  <a:lnTo>
                    <a:pt x="82" y="108"/>
                  </a:lnTo>
                  <a:lnTo>
                    <a:pt x="80" y="106"/>
                  </a:lnTo>
                  <a:lnTo>
                    <a:pt x="76" y="104"/>
                  </a:lnTo>
                  <a:lnTo>
                    <a:pt x="70" y="104"/>
                  </a:lnTo>
                  <a:lnTo>
                    <a:pt x="64" y="102"/>
                  </a:lnTo>
                  <a:lnTo>
                    <a:pt x="60" y="102"/>
                  </a:lnTo>
                  <a:lnTo>
                    <a:pt x="58" y="104"/>
                  </a:lnTo>
                  <a:lnTo>
                    <a:pt x="58" y="106"/>
                  </a:lnTo>
                  <a:lnTo>
                    <a:pt x="54" y="108"/>
                  </a:lnTo>
                  <a:lnTo>
                    <a:pt x="52" y="110"/>
                  </a:lnTo>
                  <a:lnTo>
                    <a:pt x="48" y="110"/>
                  </a:lnTo>
                  <a:lnTo>
                    <a:pt x="48" y="110"/>
                  </a:lnTo>
                  <a:lnTo>
                    <a:pt x="46" y="110"/>
                  </a:lnTo>
                  <a:lnTo>
                    <a:pt x="42" y="108"/>
                  </a:lnTo>
                  <a:lnTo>
                    <a:pt x="38" y="106"/>
                  </a:lnTo>
                  <a:lnTo>
                    <a:pt x="34" y="106"/>
                  </a:lnTo>
                  <a:lnTo>
                    <a:pt x="32" y="106"/>
                  </a:lnTo>
                  <a:lnTo>
                    <a:pt x="30" y="104"/>
                  </a:lnTo>
                  <a:lnTo>
                    <a:pt x="26" y="102"/>
                  </a:lnTo>
                  <a:lnTo>
                    <a:pt x="22" y="100"/>
                  </a:lnTo>
                  <a:lnTo>
                    <a:pt x="18" y="96"/>
                  </a:lnTo>
                  <a:lnTo>
                    <a:pt x="14" y="94"/>
                  </a:lnTo>
                  <a:lnTo>
                    <a:pt x="12" y="90"/>
                  </a:lnTo>
                  <a:lnTo>
                    <a:pt x="12" y="90"/>
                  </a:lnTo>
                  <a:lnTo>
                    <a:pt x="12" y="86"/>
                  </a:lnTo>
                  <a:lnTo>
                    <a:pt x="10" y="82"/>
                  </a:lnTo>
                  <a:lnTo>
                    <a:pt x="10" y="78"/>
                  </a:lnTo>
                  <a:lnTo>
                    <a:pt x="8" y="76"/>
                  </a:lnTo>
                  <a:lnTo>
                    <a:pt x="2" y="70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0" y="62"/>
                  </a:lnTo>
                  <a:lnTo>
                    <a:pt x="0" y="58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2" y="52"/>
                  </a:lnTo>
                  <a:lnTo>
                    <a:pt x="4" y="50"/>
                  </a:lnTo>
                  <a:lnTo>
                    <a:pt x="6" y="48"/>
                  </a:lnTo>
                  <a:lnTo>
                    <a:pt x="8" y="44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8" y="44"/>
                  </a:lnTo>
                  <a:lnTo>
                    <a:pt x="20" y="46"/>
                  </a:lnTo>
                  <a:lnTo>
                    <a:pt x="26" y="46"/>
                  </a:lnTo>
                  <a:lnTo>
                    <a:pt x="30" y="44"/>
                  </a:lnTo>
                  <a:lnTo>
                    <a:pt x="30" y="44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38" y="40"/>
                  </a:lnTo>
                  <a:lnTo>
                    <a:pt x="42" y="40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4"/>
                  </a:lnTo>
                  <a:lnTo>
                    <a:pt x="38" y="32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2" y="20"/>
                  </a:lnTo>
                  <a:lnTo>
                    <a:pt x="48" y="16"/>
                  </a:lnTo>
                  <a:lnTo>
                    <a:pt x="50" y="16"/>
                  </a:lnTo>
                  <a:lnTo>
                    <a:pt x="52" y="16"/>
                  </a:lnTo>
                  <a:lnTo>
                    <a:pt x="56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4" y="16"/>
                  </a:lnTo>
                  <a:lnTo>
                    <a:pt x="66" y="16"/>
                  </a:lnTo>
                  <a:lnTo>
                    <a:pt x="72" y="14"/>
                  </a:lnTo>
                  <a:lnTo>
                    <a:pt x="76" y="10"/>
                  </a:lnTo>
                  <a:lnTo>
                    <a:pt x="82" y="8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8" y="4"/>
                  </a:lnTo>
                  <a:lnTo>
                    <a:pt x="88" y="2"/>
                  </a:lnTo>
                  <a:lnTo>
                    <a:pt x="90" y="0"/>
                  </a:lnTo>
                  <a:lnTo>
                    <a:pt x="94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2" y="4"/>
                  </a:lnTo>
                  <a:lnTo>
                    <a:pt x="112" y="4"/>
                  </a:lnTo>
                  <a:lnTo>
                    <a:pt x="114" y="6"/>
                  </a:lnTo>
                  <a:lnTo>
                    <a:pt x="118" y="8"/>
                  </a:lnTo>
                  <a:lnTo>
                    <a:pt x="122" y="12"/>
                  </a:lnTo>
                  <a:lnTo>
                    <a:pt x="128" y="16"/>
                  </a:lnTo>
                  <a:lnTo>
                    <a:pt x="128" y="14"/>
                  </a:lnTo>
                  <a:lnTo>
                    <a:pt x="132" y="14"/>
                  </a:lnTo>
                  <a:lnTo>
                    <a:pt x="136" y="14"/>
                  </a:lnTo>
                  <a:lnTo>
                    <a:pt x="138" y="12"/>
                  </a:lnTo>
                  <a:lnTo>
                    <a:pt x="140" y="12"/>
                  </a:lnTo>
                  <a:lnTo>
                    <a:pt x="142" y="12"/>
                  </a:lnTo>
                  <a:lnTo>
                    <a:pt x="146" y="12"/>
                  </a:lnTo>
                  <a:lnTo>
                    <a:pt x="152" y="12"/>
                  </a:lnTo>
                  <a:lnTo>
                    <a:pt x="156" y="14"/>
                  </a:lnTo>
                  <a:lnTo>
                    <a:pt x="158" y="16"/>
                  </a:lnTo>
                  <a:lnTo>
                    <a:pt x="158" y="16"/>
                  </a:lnTo>
                  <a:lnTo>
                    <a:pt x="162" y="18"/>
                  </a:lnTo>
                  <a:lnTo>
                    <a:pt x="166" y="22"/>
                  </a:lnTo>
                  <a:lnTo>
                    <a:pt x="170" y="24"/>
                  </a:lnTo>
                  <a:lnTo>
                    <a:pt x="180" y="26"/>
                  </a:lnTo>
                  <a:lnTo>
                    <a:pt x="180" y="26"/>
                  </a:lnTo>
                  <a:lnTo>
                    <a:pt x="182" y="28"/>
                  </a:lnTo>
                  <a:lnTo>
                    <a:pt x="186" y="28"/>
                  </a:lnTo>
                  <a:lnTo>
                    <a:pt x="188" y="3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58" name="Freeform 425">
              <a:extLst>
                <a:ext uri="{FF2B5EF4-FFF2-40B4-BE49-F238E27FC236}">
                  <a16:creationId xmlns:a16="http://schemas.microsoft.com/office/drawing/2014/main" id="{45DA9ECA-5597-427F-92B7-EABA0D8D57F9}"/>
                </a:ext>
              </a:extLst>
            </p:cNvPr>
            <p:cNvSpPr/>
            <p:nvPr/>
          </p:nvSpPr>
          <p:spPr bwMode="gray">
            <a:xfrm>
              <a:off x="1283196" y="3451578"/>
              <a:ext cx="203654" cy="166513"/>
            </a:xfrm>
            <a:custGeom>
              <a:avLst/>
              <a:gdLst>
                <a:gd name="T0" fmla="*/ 28 w 110"/>
                <a:gd name="T1" fmla="*/ 74 h 90"/>
                <a:gd name="T2" fmla="*/ 30 w 110"/>
                <a:gd name="T3" fmla="*/ 60 h 90"/>
                <a:gd name="T4" fmla="*/ 32 w 110"/>
                <a:gd name="T5" fmla="*/ 58 h 90"/>
                <a:gd name="T6" fmla="*/ 32 w 110"/>
                <a:gd name="T7" fmla="*/ 54 h 90"/>
                <a:gd name="T8" fmla="*/ 30 w 110"/>
                <a:gd name="T9" fmla="*/ 50 h 90"/>
                <a:gd name="T10" fmla="*/ 26 w 110"/>
                <a:gd name="T11" fmla="*/ 44 h 90"/>
                <a:gd name="T12" fmla="*/ 22 w 110"/>
                <a:gd name="T13" fmla="*/ 36 h 90"/>
                <a:gd name="T14" fmla="*/ 18 w 110"/>
                <a:gd name="T15" fmla="*/ 24 h 90"/>
                <a:gd name="T16" fmla="*/ 14 w 110"/>
                <a:gd name="T17" fmla="*/ 22 h 90"/>
                <a:gd name="T18" fmla="*/ 4 w 110"/>
                <a:gd name="T19" fmla="*/ 12 h 90"/>
                <a:gd name="T20" fmla="*/ 4 w 110"/>
                <a:gd name="T21" fmla="*/ 6 h 90"/>
                <a:gd name="T22" fmla="*/ 0 w 110"/>
                <a:gd name="T23" fmla="*/ 0 h 90"/>
                <a:gd name="T24" fmla="*/ 2 w 110"/>
                <a:gd name="T25" fmla="*/ 0 h 90"/>
                <a:gd name="T26" fmla="*/ 10 w 110"/>
                <a:gd name="T27" fmla="*/ 0 h 90"/>
                <a:gd name="T28" fmla="*/ 18 w 110"/>
                <a:gd name="T29" fmla="*/ 4 h 90"/>
                <a:gd name="T30" fmla="*/ 24 w 110"/>
                <a:gd name="T31" fmla="*/ 10 h 90"/>
                <a:gd name="T32" fmla="*/ 32 w 110"/>
                <a:gd name="T33" fmla="*/ 16 h 90"/>
                <a:gd name="T34" fmla="*/ 44 w 110"/>
                <a:gd name="T35" fmla="*/ 18 h 90"/>
                <a:gd name="T36" fmla="*/ 58 w 110"/>
                <a:gd name="T37" fmla="*/ 12 h 90"/>
                <a:gd name="T38" fmla="*/ 84 w 110"/>
                <a:gd name="T39" fmla="*/ 18 h 90"/>
                <a:gd name="T40" fmla="*/ 100 w 110"/>
                <a:gd name="T41" fmla="*/ 24 h 90"/>
                <a:gd name="T42" fmla="*/ 104 w 110"/>
                <a:gd name="T43" fmla="*/ 26 h 90"/>
                <a:gd name="T44" fmla="*/ 110 w 110"/>
                <a:gd name="T45" fmla="*/ 30 h 90"/>
                <a:gd name="T46" fmla="*/ 110 w 110"/>
                <a:gd name="T47" fmla="*/ 34 h 90"/>
                <a:gd name="T48" fmla="*/ 108 w 110"/>
                <a:gd name="T49" fmla="*/ 42 h 90"/>
                <a:gd name="T50" fmla="*/ 106 w 110"/>
                <a:gd name="T51" fmla="*/ 46 h 90"/>
                <a:gd name="T52" fmla="*/ 104 w 110"/>
                <a:gd name="T53" fmla="*/ 52 h 90"/>
                <a:gd name="T54" fmla="*/ 100 w 110"/>
                <a:gd name="T55" fmla="*/ 56 h 90"/>
                <a:gd name="T56" fmla="*/ 98 w 110"/>
                <a:gd name="T57" fmla="*/ 58 h 90"/>
                <a:gd name="T58" fmla="*/ 94 w 110"/>
                <a:gd name="T59" fmla="*/ 66 h 90"/>
                <a:gd name="T60" fmla="*/ 94 w 110"/>
                <a:gd name="T61" fmla="*/ 68 h 90"/>
                <a:gd name="T62" fmla="*/ 90 w 110"/>
                <a:gd name="T63" fmla="*/ 70 h 90"/>
                <a:gd name="T64" fmla="*/ 82 w 110"/>
                <a:gd name="T65" fmla="*/ 72 h 90"/>
                <a:gd name="T66" fmla="*/ 74 w 110"/>
                <a:gd name="T67" fmla="*/ 82 h 90"/>
                <a:gd name="T68" fmla="*/ 70 w 110"/>
                <a:gd name="T69" fmla="*/ 88 h 90"/>
                <a:gd name="T70" fmla="*/ 62 w 110"/>
                <a:gd name="T71" fmla="*/ 88 h 90"/>
                <a:gd name="T72" fmla="*/ 56 w 110"/>
                <a:gd name="T73" fmla="*/ 88 h 90"/>
                <a:gd name="T74" fmla="*/ 36 w 110"/>
                <a:gd name="T75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0" h="90">
                  <a:moveTo>
                    <a:pt x="36" y="90"/>
                  </a:moveTo>
                  <a:lnTo>
                    <a:pt x="28" y="74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2" y="58"/>
                  </a:lnTo>
                  <a:lnTo>
                    <a:pt x="32" y="56"/>
                  </a:lnTo>
                  <a:lnTo>
                    <a:pt x="32" y="54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28" y="48"/>
                  </a:lnTo>
                  <a:lnTo>
                    <a:pt x="26" y="44"/>
                  </a:lnTo>
                  <a:lnTo>
                    <a:pt x="24" y="40"/>
                  </a:lnTo>
                  <a:lnTo>
                    <a:pt x="22" y="36"/>
                  </a:lnTo>
                  <a:lnTo>
                    <a:pt x="22" y="30"/>
                  </a:lnTo>
                  <a:lnTo>
                    <a:pt x="18" y="24"/>
                  </a:lnTo>
                  <a:lnTo>
                    <a:pt x="18" y="20"/>
                  </a:lnTo>
                  <a:lnTo>
                    <a:pt x="14" y="22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10"/>
                  </a:lnTo>
                  <a:lnTo>
                    <a:pt x="4" y="6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10" y="0"/>
                  </a:lnTo>
                  <a:lnTo>
                    <a:pt x="18" y="2"/>
                  </a:lnTo>
                  <a:lnTo>
                    <a:pt x="18" y="4"/>
                  </a:lnTo>
                  <a:lnTo>
                    <a:pt x="20" y="6"/>
                  </a:lnTo>
                  <a:lnTo>
                    <a:pt x="24" y="10"/>
                  </a:lnTo>
                  <a:lnTo>
                    <a:pt x="28" y="12"/>
                  </a:lnTo>
                  <a:lnTo>
                    <a:pt x="32" y="16"/>
                  </a:lnTo>
                  <a:lnTo>
                    <a:pt x="38" y="18"/>
                  </a:lnTo>
                  <a:lnTo>
                    <a:pt x="44" y="18"/>
                  </a:lnTo>
                  <a:lnTo>
                    <a:pt x="48" y="16"/>
                  </a:lnTo>
                  <a:lnTo>
                    <a:pt x="58" y="12"/>
                  </a:lnTo>
                  <a:lnTo>
                    <a:pt x="70" y="12"/>
                  </a:lnTo>
                  <a:lnTo>
                    <a:pt x="84" y="18"/>
                  </a:lnTo>
                  <a:lnTo>
                    <a:pt x="98" y="22"/>
                  </a:lnTo>
                  <a:lnTo>
                    <a:pt x="100" y="24"/>
                  </a:lnTo>
                  <a:lnTo>
                    <a:pt x="102" y="24"/>
                  </a:lnTo>
                  <a:lnTo>
                    <a:pt x="104" y="26"/>
                  </a:lnTo>
                  <a:lnTo>
                    <a:pt x="108" y="28"/>
                  </a:lnTo>
                  <a:lnTo>
                    <a:pt x="110" y="30"/>
                  </a:lnTo>
                  <a:lnTo>
                    <a:pt x="110" y="32"/>
                  </a:lnTo>
                  <a:lnTo>
                    <a:pt x="110" y="34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06" y="46"/>
                  </a:lnTo>
                  <a:lnTo>
                    <a:pt x="106" y="46"/>
                  </a:lnTo>
                  <a:lnTo>
                    <a:pt x="104" y="48"/>
                  </a:lnTo>
                  <a:lnTo>
                    <a:pt x="104" y="52"/>
                  </a:lnTo>
                  <a:lnTo>
                    <a:pt x="102" y="54"/>
                  </a:lnTo>
                  <a:lnTo>
                    <a:pt x="100" y="56"/>
                  </a:lnTo>
                  <a:lnTo>
                    <a:pt x="98" y="56"/>
                  </a:lnTo>
                  <a:lnTo>
                    <a:pt x="98" y="58"/>
                  </a:lnTo>
                  <a:lnTo>
                    <a:pt x="96" y="62"/>
                  </a:lnTo>
                  <a:lnTo>
                    <a:pt x="94" y="66"/>
                  </a:lnTo>
                  <a:lnTo>
                    <a:pt x="96" y="68"/>
                  </a:lnTo>
                  <a:lnTo>
                    <a:pt x="94" y="68"/>
                  </a:lnTo>
                  <a:lnTo>
                    <a:pt x="92" y="68"/>
                  </a:lnTo>
                  <a:lnTo>
                    <a:pt x="90" y="70"/>
                  </a:lnTo>
                  <a:lnTo>
                    <a:pt x="86" y="70"/>
                  </a:lnTo>
                  <a:lnTo>
                    <a:pt x="82" y="72"/>
                  </a:lnTo>
                  <a:lnTo>
                    <a:pt x="78" y="76"/>
                  </a:lnTo>
                  <a:lnTo>
                    <a:pt x="74" y="82"/>
                  </a:lnTo>
                  <a:lnTo>
                    <a:pt x="72" y="88"/>
                  </a:lnTo>
                  <a:lnTo>
                    <a:pt x="70" y="88"/>
                  </a:lnTo>
                  <a:lnTo>
                    <a:pt x="68" y="88"/>
                  </a:lnTo>
                  <a:lnTo>
                    <a:pt x="62" y="88"/>
                  </a:lnTo>
                  <a:lnTo>
                    <a:pt x="58" y="88"/>
                  </a:lnTo>
                  <a:lnTo>
                    <a:pt x="56" y="88"/>
                  </a:lnTo>
                  <a:lnTo>
                    <a:pt x="54" y="86"/>
                  </a:lnTo>
                  <a:lnTo>
                    <a:pt x="36" y="9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59" name="Freeform 426">
              <a:extLst>
                <a:ext uri="{FF2B5EF4-FFF2-40B4-BE49-F238E27FC236}">
                  <a16:creationId xmlns:a16="http://schemas.microsoft.com/office/drawing/2014/main" id="{D8202DCA-6A5C-45E5-9795-2DE5BD9B16D7}"/>
                </a:ext>
              </a:extLst>
            </p:cNvPr>
            <p:cNvSpPr/>
            <p:nvPr/>
          </p:nvSpPr>
          <p:spPr bwMode="gray">
            <a:xfrm>
              <a:off x="1260979" y="3610691"/>
              <a:ext cx="155517" cy="155413"/>
            </a:xfrm>
            <a:custGeom>
              <a:avLst/>
              <a:gdLst>
                <a:gd name="T0" fmla="*/ 84 w 84"/>
                <a:gd name="T1" fmla="*/ 2 h 84"/>
                <a:gd name="T2" fmla="*/ 72 w 84"/>
                <a:gd name="T3" fmla="*/ 4 h 84"/>
                <a:gd name="T4" fmla="*/ 72 w 84"/>
                <a:gd name="T5" fmla="*/ 4 h 84"/>
                <a:gd name="T6" fmla="*/ 70 w 84"/>
                <a:gd name="T7" fmla="*/ 4 h 84"/>
                <a:gd name="T8" fmla="*/ 68 w 84"/>
                <a:gd name="T9" fmla="*/ 2 h 84"/>
                <a:gd name="T10" fmla="*/ 66 w 84"/>
                <a:gd name="T11" fmla="*/ 0 h 84"/>
                <a:gd name="T12" fmla="*/ 48 w 84"/>
                <a:gd name="T13" fmla="*/ 4 h 84"/>
                <a:gd name="T14" fmla="*/ 34 w 84"/>
                <a:gd name="T15" fmla="*/ 6 h 84"/>
                <a:gd name="T16" fmla="*/ 20 w 84"/>
                <a:gd name="T17" fmla="*/ 8 h 84"/>
                <a:gd name="T18" fmla="*/ 20 w 84"/>
                <a:gd name="T19" fmla="*/ 10 h 84"/>
                <a:gd name="T20" fmla="*/ 18 w 84"/>
                <a:gd name="T21" fmla="*/ 12 h 84"/>
                <a:gd name="T22" fmla="*/ 18 w 84"/>
                <a:gd name="T23" fmla="*/ 16 h 84"/>
                <a:gd name="T24" fmla="*/ 18 w 84"/>
                <a:gd name="T25" fmla="*/ 16 h 84"/>
                <a:gd name="T26" fmla="*/ 16 w 84"/>
                <a:gd name="T27" fmla="*/ 18 h 84"/>
                <a:gd name="T28" fmla="*/ 12 w 84"/>
                <a:gd name="T29" fmla="*/ 20 h 84"/>
                <a:gd name="T30" fmla="*/ 8 w 84"/>
                <a:gd name="T31" fmla="*/ 22 h 84"/>
                <a:gd name="T32" fmla="*/ 6 w 84"/>
                <a:gd name="T33" fmla="*/ 26 h 84"/>
                <a:gd name="T34" fmla="*/ 2 w 84"/>
                <a:gd name="T35" fmla="*/ 30 h 84"/>
                <a:gd name="T36" fmla="*/ 0 w 84"/>
                <a:gd name="T37" fmla="*/ 36 h 84"/>
                <a:gd name="T38" fmla="*/ 0 w 84"/>
                <a:gd name="T39" fmla="*/ 36 h 84"/>
                <a:gd name="T40" fmla="*/ 0 w 84"/>
                <a:gd name="T41" fmla="*/ 38 h 84"/>
                <a:gd name="T42" fmla="*/ 0 w 84"/>
                <a:gd name="T43" fmla="*/ 40 h 84"/>
                <a:gd name="T44" fmla="*/ 2 w 84"/>
                <a:gd name="T45" fmla="*/ 44 h 84"/>
                <a:gd name="T46" fmla="*/ 4 w 84"/>
                <a:gd name="T47" fmla="*/ 48 h 84"/>
                <a:gd name="T48" fmla="*/ 10 w 84"/>
                <a:gd name="T49" fmla="*/ 56 h 84"/>
                <a:gd name="T50" fmla="*/ 18 w 84"/>
                <a:gd name="T51" fmla="*/ 66 h 84"/>
                <a:gd name="T52" fmla="*/ 26 w 84"/>
                <a:gd name="T53" fmla="*/ 76 h 84"/>
                <a:gd name="T54" fmla="*/ 30 w 84"/>
                <a:gd name="T55" fmla="*/ 84 h 84"/>
                <a:gd name="T56" fmla="*/ 42 w 84"/>
                <a:gd name="T57" fmla="*/ 84 h 84"/>
                <a:gd name="T58" fmla="*/ 44 w 84"/>
                <a:gd name="T59" fmla="*/ 66 h 84"/>
                <a:gd name="T60" fmla="*/ 46 w 84"/>
                <a:gd name="T61" fmla="*/ 66 h 84"/>
                <a:gd name="T62" fmla="*/ 48 w 84"/>
                <a:gd name="T63" fmla="*/ 64 h 84"/>
                <a:gd name="T64" fmla="*/ 50 w 84"/>
                <a:gd name="T65" fmla="*/ 62 h 84"/>
                <a:gd name="T66" fmla="*/ 54 w 84"/>
                <a:gd name="T67" fmla="*/ 56 h 84"/>
                <a:gd name="T68" fmla="*/ 60 w 84"/>
                <a:gd name="T69" fmla="*/ 48 h 84"/>
                <a:gd name="T70" fmla="*/ 58 w 84"/>
                <a:gd name="T71" fmla="*/ 48 h 84"/>
                <a:gd name="T72" fmla="*/ 58 w 84"/>
                <a:gd name="T73" fmla="*/ 46 h 84"/>
                <a:gd name="T74" fmla="*/ 58 w 84"/>
                <a:gd name="T75" fmla="*/ 42 h 84"/>
                <a:gd name="T76" fmla="*/ 58 w 84"/>
                <a:gd name="T77" fmla="*/ 38 h 84"/>
                <a:gd name="T78" fmla="*/ 60 w 84"/>
                <a:gd name="T79" fmla="*/ 32 h 84"/>
                <a:gd name="T80" fmla="*/ 64 w 84"/>
                <a:gd name="T81" fmla="*/ 26 h 84"/>
                <a:gd name="T82" fmla="*/ 64 w 84"/>
                <a:gd name="T83" fmla="*/ 24 h 84"/>
                <a:gd name="T84" fmla="*/ 64 w 84"/>
                <a:gd name="T85" fmla="*/ 22 h 84"/>
                <a:gd name="T86" fmla="*/ 68 w 84"/>
                <a:gd name="T87" fmla="*/ 20 h 84"/>
                <a:gd name="T88" fmla="*/ 70 w 84"/>
                <a:gd name="T89" fmla="*/ 18 h 84"/>
                <a:gd name="T90" fmla="*/ 74 w 84"/>
                <a:gd name="T91" fmla="*/ 16 h 84"/>
                <a:gd name="T92" fmla="*/ 78 w 84"/>
                <a:gd name="T93" fmla="*/ 16 h 84"/>
                <a:gd name="T94" fmla="*/ 84 w 84"/>
                <a:gd name="T95" fmla="*/ 18 h 84"/>
                <a:gd name="T96" fmla="*/ 84 w 84"/>
                <a:gd name="T97" fmla="*/ 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4" h="84">
                  <a:moveTo>
                    <a:pt x="84" y="2"/>
                  </a:moveTo>
                  <a:lnTo>
                    <a:pt x="72" y="4"/>
                  </a:lnTo>
                  <a:lnTo>
                    <a:pt x="72" y="4"/>
                  </a:lnTo>
                  <a:lnTo>
                    <a:pt x="70" y="4"/>
                  </a:lnTo>
                  <a:lnTo>
                    <a:pt x="68" y="2"/>
                  </a:lnTo>
                  <a:lnTo>
                    <a:pt x="66" y="0"/>
                  </a:lnTo>
                  <a:lnTo>
                    <a:pt x="48" y="4"/>
                  </a:lnTo>
                  <a:lnTo>
                    <a:pt x="34" y="6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6" y="18"/>
                  </a:lnTo>
                  <a:lnTo>
                    <a:pt x="12" y="20"/>
                  </a:lnTo>
                  <a:lnTo>
                    <a:pt x="8" y="22"/>
                  </a:lnTo>
                  <a:lnTo>
                    <a:pt x="6" y="26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4" y="48"/>
                  </a:lnTo>
                  <a:lnTo>
                    <a:pt x="10" y="56"/>
                  </a:lnTo>
                  <a:lnTo>
                    <a:pt x="18" y="66"/>
                  </a:lnTo>
                  <a:lnTo>
                    <a:pt x="26" y="76"/>
                  </a:lnTo>
                  <a:lnTo>
                    <a:pt x="30" y="84"/>
                  </a:lnTo>
                  <a:lnTo>
                    <a:pt x="42" y="84"/>
                  </a:lnTo>
                  <a:lnTo>
                    <a:pt x="44" y="66"/>
                  </a:lnTo>
                  <a:lnTo>
                    <a:pt x="46" y="66"/>
                  </a:lnTo>
                  <a:lnTo>
                    <a:pt x="48" y="64"/>
                  </a:lnTo>
                  <a:lnTo>
                    <a:pt x="50" y="62"/>
                  </a:lnTo>
                  <a:lnTo>
                    <a:pt x="54" y="56"/>
                  </a:lnTo>
                  <a:lnTo>
                    <a:pt x="60" y="48"/>
                  </a:lnTo>
                  <a:lnTo>
                    <a:pt x="58" y="48"/>
                  </a:lnTo>
                  <a:lnTo>
                    <a:pt x="58" y="46"/>
                  </a:lnTo>
                  <a:lnTo>
                    <a:pt x="58" y="42"/>
                  </a:lnTo>
                  <a:lnTo>
                    <a:pt x="58" y="38"/>
                  </a:lnTo>
                  <a:lnTo>
                    <a:pt x="60" y="32"/>
                  </a:lnTo>
                  <a:lnTo>
                    <a:pt x="64" y="26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8" y="20"/>
                  </a:lnTo>
                  <a:lnTo>
                    <a:pt x="70" y="18"/>
                  </a:lnTo>
                  <a:lnTo>
                    <a:pt x="74" y="16"/>
                  </a:lnTo>
                  <a:lnTo>
                    <a:pt x="78" y="16"/>
                  </a:lnTo>
                  <a:lnTo>
                    <a:pt x="84" y="18"/>
                  </a:lnTo>
                  <a:lnTo>
                    <a:pt x="84" y="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60" name="Freeform 427">
              <a:extLst>
                <a:ext uri="{FF2B5EF4-FFF2-40B4-BE49-F238E27FC236}">
                  <a16:creationId xmlns:a16="http://schemas.microsoft.com/office/drawing/2014/main" id="{397E6D53-018F-4FA0-A4D6-1678E1D613C6}"/>
                </a:ext>
              </a:extLst>
            </p:cNvPr>
            <p:cNvSpPr/>
            <p:nvPr/>
          </p:nvSpPr>
          <p:spPr bwMode="gray">
            <a:xfrm>
              <a:off x="1246168" y="3558886"/>
              <a:ext cx="51839" cy="118410"/>
            </a:xfrm>
            <a:custGeom>
              <a:avLst/>
              <a:gdLst>
                <a:gd name="T0" fmla="*/ 0 w 28"/>
                <a:gd name="T1" fmla="*/ 20 h 64"/>
                <a:gd name="T2" fmla="*/ 8 w 28"/>
                <a:gd name="T3" fmla="*/ 28 h 64"/>
                <a:gd name="T4" fmla="*/ 10 w 28"/>
                <a:gd name="T5" fmla="*/ 28 h 64"/>
                <a:gd name="T6" fmla="*/ 10 w 28"/>
                <a:gd name="T7" fmla="*/ 32 h 64"/>
                <a:gd name="T8" fmla="*/ 12 w 28"/>
                <a:gd name="T9" fmla="*/ 36 h 64"/>
                <a:gd name="T10" fmla="*/ 12 w 28"/>
                <a:gd name="T11" fmla="*/ 40 h 64"/>
                <a:gd name="T12" fmla="*/ 10 w 28"/>
                <a:gd name="T13" fmla="*/ 40 h 64"/>
                <a:gd name="T14" fmla="*/ 10 w 28"/>
                <a:gd name="T15" fmla="*/ 40 h 64"/>
                <a:gd name="T16" fmla="*/ 10 w 28"/>
                <a:gd name="T17" fmla="*/ 44 h 64"/>
                <a:gd name="T18" fmla="*/ 8 w 28"/>
                <a:gd name="T19" fmla="*/ 48 h 64"/>
                <a:gd name="T20" fmla="*/ 8 w 28"/>
                <a:gd name="T21" fmla="*/ 54 h 64"/>
                <a:gd name="T22" fmla="*/ 8 w 28"/>
                <a:gd name="T23" fmla="*/ 54 h 64"/>
                <a:gd name="T24" fmla="*/ 8 w 28"/>
                <a:gd name="T25" fmla="*/ 58 h 64"/>
                <a:gd name="T26" fmla="*/ 8 w 28"/>
                <a:gd name="T27" fmla="*/ 60 h 64"/>
                <a:gd name="T28" fmla="*/ 8 w 28"/>
                <a:gd name="T29" fmla="*/ 64 h 64"/>
                <a:gd name="T30" fmla="*/ 8 w 28"/>
                <a:gd name="T31" fmla="*/ 62 h 64"/>
                <a:gd name="T32" fmla="*/ 8 w 28"/>
                <a:gd name="T33" fmla="*/ 60 h 64"/>
                <a:gd name="T34" fmla="*/ 10 w 28"/>
                <a:gd name="T35" fmla="*/ 58 h 64"/>
                <a:gd name="T36" fmla="*/ 14 w 28"/>
                <a:gd name="T37" fmla="*/ 54 h 64"/>
                <a:gd name="T38" fmla="*/ 18 w 28"/>
                <a:gd name="T39" fmla="*/ 50 h 64"/>
                <a:gd name="T40" fmla="*/ 26 w 28"/>
                <a:gd name="T41" fmla="*/ 44 h 64"/>
                <a:gd name="T42" fmla="*/ 26 w 28"/>
                <a:gd name="T43" fmla="*/ 42 h 64"/>
                <a:gd name="T44" fmla="*/ 26 w 28"/>
                <a:gd name="T45" fmla="*/ 40 h 64"/>
                <a:gd name="T46" fmla="*/ 28 w 28"/>
                <a:gd name="T47" fmla="*/ 38 h 64"/>
                <a:gd name="T48" fmla="*/ 28 w 28"/>
                <a:gd name="T49" fmla="*/ 36 h 64"/>
                <a:gd name="T50" fmla="*/ 28 w 28"/>
                <a:gd name="T51" fmla="*/ 36 h 64"/>
                <a:gd name="T52" fmla="*/ 26 w 28"/>
                <a:gd name="T53" fmla="*/ 34 h 64"/>
                <a:gd name="T54" fmla="*/ 26 w 28"/>
                <a:gd name="T55" fmla="*/ 32 h 64"/>
                <a:gd name="T56" fmla="*/ 26 w 28"/>
                <a:gd name="T57" fmla="*/ 28 h 64"/>
                <a:gd name="T58" fmla="*/ 26 w 28"/>
                <a:gd name="T59" fmla="*/ 24 h 64"/>
                <a:gd name="T60" fmla="*/ 26 w 28"/>
                <a:gd name="T61" fmla="*/ 22 h 64"/>
                <a:gd name="T62" fmla="*/ 26 w 28"/>
                <a:gd name="T63" fmla="*/ 18 h 64"/>
                <a:gd name="T64" fmla="*/ 24 w 28"/>
                <a:gd name="T65" fmla="*/ 14 h 64"/>
                <a:gd name="T66" fmla="*/ 22 w 28"/>
                <a:gd name="T67" fmla="*/ 8 h 64"/>
                <a:gd name="T68" fmla="*/ 20 w 28"/>
                <a:gd name="T69" fmla="*/ 4 h 64"/>
                <a:gd name="T70" fmla="*/ 20 w 28"/>
                <a:gd name="T71" fmla="*/ 4 h 64"/>
                <a:gd name="T72" fmla="*/ 18 w 28"/>
                <a:gd name="T73" fmla="*/ 2 h 64"/>
                <a:gd name="T74" fmla="*/ 16 w 28"/>
                <a:gd name="T75" fmla="*/ 0 h 64"/>
                <a:gd name="T76" fmla="*/ 12 w 28"/>
                <a:gd name="T77" fmla="*/ 0 h 64"/>
                <a:gd name="T78" fmla="*/ 8 w 28"/>
                <a:gd name="T79" fmla="*/ 0 h 64"/>
                <a:gd name="T80" fmla="*/ 8 w 28"/>
                <a:gd name="T81" fmla="*/ 0 h 64"/>
                <a:gd name="T82" fmla="*/ 6 w 28"/>
                <a:gd name="T83" fmla="*/ 2 h 64"/>
                <a:gd name="T84" fmla="*/ 6 w 28"/>
                <a:gd name="T85" fmla="*/ 2 h 64"/>
                <a:gd name="T86" fmla="*/ 0 w 28"/>
                <a:gd name="T87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" h="64">
                  <a:moveTo>
                    <a:pt x="0" y="20"/>
                  </a:moveTo>
                  <a:lnTo>
                    <a:pt x="8" y="28"/>
                  </a:lnTo>
                  <a:lnTo>
                    <a:pt x="10" y="28"/>
                  </a:lnTo>
                  <a:lnTo>
                    <a:pt x="10" y="32"/>
                  </a:lnTo>
                  <a:lnTo>
                    <a:pt x="12" y="36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0" y="44"/>
                  </a:lnTo>
                  <a:lnTo>
                    <a:pt x="8" y="48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8" y="58"/>
                  </a:lnTo>
                  <a:lnTo>
                    <a:pt x="8" y="60"/>
                  </a:lnTo>
                  <a:lnTo>
                    <a:pt x="8" y="64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10" y="58"/>
                  </a:lnTo>
                  <a:lnTo>
                    <a:pt x="14" y="54"/>
                  </a:lnTo>
                  <a:lnTo>
                    <a:pt x="18" y="50"/>
                  </a:lnTo>
                  <a:lnTo>
                    <a:pt x="26" y="44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8" y="38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6" y="28"/>
                  </a:lnTo>
                  <a:lnTo>
                    <a:pt x="26" y="24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4" y="14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0" y="2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61" name="Freeform 428">
              <a:extLst>
                <a:ext uri="{FF2B5EF4-FFF2-40B4-BE49-F238E27FC236}">
                  <a16:creationId xmlns:a16="http://schemas.microsoft.com/office/drawing/2014/main" id="{560B4ABF-0AAD-475A-A089-09E82B0CDB65}"/>
                </a:ext>
              </a:extLst>
            </p:cNvPr>
            <p:cNvSpPr/>
            <p:nvPr/>
          </p:nvSpPr>
          <p:spPr bwMode="gray">
            <a:xfrm>
              <a:off x="1086948" y="3414575"/>
              <a:ext cx="262898" cy="210917"/>
            </a:xfrm>
            <a:custGeom>
              <a:avLst/>
              <a:gdLst>
                <a:gd name="T0" fmla="*/ 20 w 142"/>
                <a:gd name="T1" fmla="*/ 42 h 114"/>
                <a:gd name="T2" fmla="*/ 20 w 142"/>
                <a:gd name="T3" fmla="*/ 40 h 114"/>
                <a:gd name="T4" fmla="*/ 18 w 142"/>
                <a:gd name="T5" fmla="*/ 38 h 114"/>
                <a:gd name="T6" fmla="*/ 20 w 142"/>
                <a:gd name="T7" fmla="*/ 36 h 114"/>
                <a:gd name="T8" fmla="*/ 14 w 142"/>
                <a:gd name="T9" fmla="*/ 34 h 114"/>
                <a:gd name="T10" fmla="*/ 6 w 142"/>
                <a:gd name="T11" fmla="*/ 30 h 114"/>
                <a:gd name="T12" fmla="*/ 0 w 142"/>
                <a:gd name="T13" fmla="*/ 26 h 114"/>
                <a:gd name="T14" fmla="*/ 2 w 142"/>
                <a:gd name="T15" fmla="*/ 24 h 114"/>
                <a:gd name="T16" fmla="*/ 20 w 142"/>
                <a:gd name="T17" fmla="*/ 16 h 114"/>
                <a:gd name="T18" fmla="*/ 32 w 142"/>
                <a:gd name="T19" fmla="*/ 12 h 114"/>
                <a:gd name="T20" fmla="*/ 54 w 142"/>
                <a:gd name="T21" fmla="*/ 6 h 114"/>
                <a:gd name="T22" fmla="*/ 58 w 142"/>
                <a:gd name="T23" fmla="*/ 2 h 114"/>
                <a:gd name="T24" fmla="*/ 60 w 142"/>
                <a:gd name="T25" fmla="*/ 0 h 114"/>
                <a:gd name="T26" fmla="*/ 68 w 142"/>
                <a:gd name="T27" fmla="*/ 24 h 114"/>
                <a:gd name="T28" fmla="*/ 86 w 142"/>
                <a:gd name="T29" fmla="*/ 24 h 114"/>
                <a:gd name="T30" fmla="*/ 92 w 142"/>
                <a:gd name="T31" fmla="*/ 22 h 114"/>
                <a:gd name="T32" fmla="*/ 102 w 142"/>
                <a:gd name="T33" fmla="*/ 18 h 114"/>
                <a:gd name="T34" fmla="*/ 108 w 142"/>
                <a:gd name="T35" fmla="*/ 20 h 114"/>
                <a:gd name="T36" fmla="*/ 110 w 142"/>
                <a:gd name="T37" fmla="*/ 26 h 114"/>
                <a:gd name="T38" fmla="*/ 110 w 142"/>
                <a:gd name="T39" fmla="*/ 32 h 114"/>
                <a:gd name="T40" fmla="*/ 120 w 142"/>
                <a:gd name="T41" fmla="*/ 42 h 114"/>
                <a:gd name="T42" fmla="*/ 124 w 142"/>
                <a:gd name="T43" fmla="*/ 44 h 114"/>
                <a:gd name="T44" fmla="*/ 128 w 142"/>
                <a:gd name="T45" fmla="*/ 56 h 114"/>
                <a:gd name="T46" fmla="*/ 132 w 142"/>
                <a:gd name="T47" fmla="*/ 64 h 114"/>
                <a:gd name="T48" fmla="*/ 136 w 142"/>
                <a:gd name="T49" fmla="*/ 70 h 114"/>
                <a:gd name="T50" fmla="*/ 138 w 142"/>
                <a:gd name="T51" fmla="*/ 74 h 114"/>
                <a:gd name="T52" fmla="*/ 138 w 142"/>
                <a:gd name="T53" fmla="*/ 78 h 114"/>
                <a:gd name="T54" fmla="*/ 136 w 142"/>
                <a:gd name="T55" fmla="*/ 80 h 114"/>
                <a:gd name="T56" fmla="*/ 134 w 142"/>
                <a:gd name="T57" fmla="*/ 94 h 114"/>
                <a:gd name="T58" fmla="*/ 128 w 142"/>
                <a:gd name="T59" fmla="*/ 112 h 114"/>
                <a:gd name="T60" fmla="*/ 112 w 142"/>
                <a:gd name="T61" fmla="*/ 110 h 114"/>
                <a:gd name="T62" fmla="*/ 112 w 142"/>
                <a:gd name="T63" fmla="*/ 104 h 114"/>
                <a:gd name="T64" fmla="*/ 112 w 142"/>
                <a:gd name="T65" fmla="*/ 102 h 114"/>
                <a:gd name="T66" fmla="*/ 110 w 142"/>
                <a:gd name="T67" fmla="*/ 92 h 114"/>
                <a:gd name="T68" fmla="*/ 108 w 142"/>
                <a:gd name="T69" fmla="*/ 86 h 114"/>
                <a:gd name="T70" fmla="*/ 106 w 142"/>
                <a:gd name="T71" fmla="*/ 82 h 114"/>
                <a:gd name="T72" fmla="*/ 98 w 142"/>
                <a:gd name="T73" fmla="*/ 78 h 114"/>
                <a:gd name="T74" fmla="*/ 94 w 142"/>
                <a:gd name="T75" fmla="*/ 80 h 114"/>
                <a:gd name="T76" fmla="*/ 92 w 142"/>
                <a:gd name="T77" fmla="*/ 80 h 114"/>
                <a:gd name="T78" fmla="*/ 64 w 142"/>
                <a:gd name="T79" fmla="*/ 76 h 114"/>
                <a:gd name="T80" fmla="*/ 58 w 142"/>
                <a:gd name="T81" fmla="*/ 74 h 114"/>
                <a:gd name="T82" fmla="*/ 52 w 142"/>
                <a:gd name="T83" fmla="*/ 70 h 114"/>
                <a:gd name="T84" fmla="*/ 46 w 142"/>
                <a:gd name="T85" fmla="*/ 60 h 114"/>
                <a:gd name="T86" fmla="*/ 38 w 142"/>
                <a:gd name="T87" fmla="*/ 6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2" h="114">
                  <a:moveTo>
                    <a:pt x="26" y="52"/>
                  </a:moveTo>
                  <a:lnTo>
                    <a:pt x="20" y="42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20" y="36"/>
                  </a:lnTo>
                  <a:lnTo>
                    <a:pt x="18" y="34"/>
                  </a:lnTo>
                  <a:lnTo>
                    <a:pt x="14" y="34"/>
                  </a:lnTo>
                  <a:lnTo>
                    <a:pt x="10" y="32"/>
                  </a:lnTo>
                  <a:lnTo>
                    <a:pt x="6" y="30"/>
                  </a:lnTo>
                  <a:lnTo>
                    <a:pt x="2" y="28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10" y="20"/>
                  </a:lnTo>
                  <a:lnTo>
                    <a:pt x="20" y="16"/>
                  </a:lnTo>
                  <a:lnTo>
                    <a:pt x="28" y="14"/>
                  </a:lnTo>
                  <a:lnTo>
                    <a:pt x="32" y="12"/>
                  </a:lnTo>
                  <a:lnTo>
                    <a:pt x="56" y="10"/>
                  </a:lnTo>
                  <a:lnTo>
                    <a:pt x="54" y="6"/>
                  </a:lnTo>
                  <a:lnTo>
                    <a:pt x="56" y="4"/>
                  </a:lnTo>
                  <a:lnTo>
                    <a:pt x="58" y="2"/>
                  </a:lnTo>
                  <a:lnTo>
                    <a:pt x="58" y="0"/>
                  </a:lnTo>
                  <a:lnTo>
                    <a:pt x="60" y="0"/>
                  </a:lnTo>
                  <a:lnTo>
                    <a:pt x="62" y="10"/>
                  </a:lnTo>
                  <a:lnTo>
                    <a:pt x="68" y="24"/>
                  </a:lnTo>
                  <a:lnTo>
                    <a:pt x="84" y="24"/>
                  </a:lnTo>
                  <a:lnTo>
                    <a:pt x="86" y="24"/>
                  </a:lnTo>
                  <a:lnTo>
                    <a:pt x="88" y="22"/>
                  </a:lnTo>
                  <a:lnTo>
                    <a:pt x="92" y="22"/>
                  </a:lnTo>
                  <a:lnTo>
                    <a:pt x="96" y="20"/>
                  </a:lnTo>
                  <a:lnTo>
                    <a:pt x="102" y="18"/>
                  </a:lnTo>
                  <a:lnTo>
                    <a:pt x="106" y="18"/>
                  </a:lnTo>
                  <a:lnTo>
                    <a:pt x="108" y="20"/>
                  </a:lnTo>
                  <a:lnTo>
                    <a:pt x="110" y="24"/>
                  </a:lnTo>
                  <a:lnTo>
                    <a:pt x="110" y="26"/>
                  </a:lnTo>
                  <a:lnTo>
                    <a:pt x="110" y="30"/>
                  </a:lnTo>
                  <a:lnTo>
                    <a:pt x="110" y="32"/>
                  </a:lnTo>
                  <a:lnTo>
                    <a:pt x="110" y="34"/>
                  </a:lnTo>
                  <a:lnTo>
                    <a:pt x="120" y="42"/>
                  </a:lnTo>
                  <a:lnTo>
                    <a:pt x="124" y="40"/>
                  </a:lnTo>
                  <a:lnTo>
                    <a:pt x="124" y="44"/>
                  </a:lnTo>
                  <a:lnTo>
                    <a:pt x="128" y="50"/>
                  </a:lnTo>
                  <a:lnTo>
                    <a:pt x="128" y="56"/>
                  </a:lnTo>
                  <a:lnTo>
                    <a:pt x="130" y="60"/>
                  </a:lnTo>
                  <a:lnTo>
                    <a:pt x="132" y="64"/>
                  </a:lnTo>
                  <a:lnTo>
                    <a:pt x="134" y="68"/>
                  </a:lnTo>
                  <a:lnTo>
                    <a:pt x="136" y="70"/>
                  </a:lnTo>
                  <a:lnTo>
                    <a:pt x="136" y="70"/>
                  </a:lnTo>
                  <a:lnTo>
                    <a:pt x="138" y="74"/>
                  </a:lnTo>
                  <a:lnTo>
                    <a:pt x="138" y="76"/>
                  </a:lnTo>
                  <a:lnTo>
                    <a:pt x="138" y="78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0" y="86"/>
                  </a:lnTo>
                  <a:lnTo>
                    <a:pt x="134" y="94"/>
                  </a:lnTo>
                  <a:lnTo>
                    <a:pt x="142" y="110"/>
                  </a:lnTo>
                  <a:lnTo>
                    <a:pt x="128" y="112"/>
                  </a:lnTo>
                  <a:lnTo>
                    <a:pt x="114" y="114"/>
                  </a:lnTo>
                  <a:lnTo>
                    <a:pt x="112" y="110"/>
                  </a:lnTo>
                  <a:lnTo>
                    <a:pt x="112" y="108"/>
                  </a:lnTo>
                  <a:lnTo>
                    <a:pt x="112" y="104"/>
                  </a:lnTo>
                  <a:lnTo>
                    <a:pt x="112" y="102"/>
                  </a:lnTo>
                  <a:lnTo>
                    <a:pt x="112" y="102"/>
                  </a:lnTo>
                  <a:lnTo>
                    <a:pt x="112" y="98"/>
                  </a:lnTo>
                  <a:lnTo>
                    <a:pt x="110" y="92"/>
                  </a:lnTo>
                  <a:lnTo>
                    <a:pt x="110" y="88"/>
                  </a:lnTo>
                  <a:lnTo>
                    <a:pt x="108" y="86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2" y="78"/>
                  </a:lnTo>
                  <a:lnTo>
                    <a:pt x="98" y="78"/>
                  </a:lnTo>
                  <a:lnTo>
                    <a:pt x="96" y="78"/>
                  </a:lnTo>
                  <a:lnTo>
                    <a:pt x="94" y="80"/>
                  </a:lnTo>
                  <a:lnTo>
                    <a:pt x="92" y="80"/>
                  </a:lnTo>
                  <a:lnTo>
                    <a:pt x="92" y="80"/>
                  </a:lnTo>
                  <a:lnTo>
                    <a:pt x="86" y="98"/>
                  </a:lnTo>
                  <a:lnTo>
                    <a:pt x="64" y="76"/>
                  </a:lnTo>
                  <a:lnTo>
                    <a:pt x="58" y="76"/>
                  </a:lnTo>
                  <a:lnTo>
                    <a:pt x="58" y="74"/>
                  </a:lnTo>
                  <a:lnTo>
                    <a:pt x="54" y="72"/>
                  </a:lnTo>
                  <a:lnTo>
                    <a:pt x="52" y="70"/>
                  </a:lnTo>
                  <a:lnTo>
                    <a:pt x="48" y="66"/>
                  </a:lnTo>
                  <a:lnTo>
                    <a:pt x="46" y="60"/>
                  </a:lnTo>
                  <a:lnTo>
                    <a:pt x="44" y="56"/>
                  </a:lnTo>
                  <a:lnTo>
                    <a:pt x="38" y="60"/>
                  </a:lnTo>
                  <a:lnTo>
                    <a:pt x="26" y="5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62" name="Freeform 429">
              <a:extLst>
                <a:ext uri="{FF2B5EF4-FFF2-40B4-BE49-F238E27FC236}">
                  <a16:creationId xmlns:a16="http://schemas.microsoft.com/office/drawing/2014/main" id="{B0CA811A-D667-4FCE-9857-B0EDBA75E92E}"/>
                </a:ext>
              </a:extLst>
            </p:cNvPr>
            <p:cNvSpPr/>
            <p:nvPr/>
          </p:nvSpPr>
          <p:spPr bwMode="gray">
            <a:xfrm>
              <a:off x="1198032" y="3351670"/>
              <a:ext cx="140706" cy="107309"/>
            </a:xfrm>
            <a:custGeom>
              <a:avLst/>
              <a:gdLst>
                <a:gd name="T0" fmla="*/ 40 w 76"/>
                <a:gd name="T1" fmla="*/ 18 h 58"/>
                <a:gd name="T2" fmla="*/ 34 w 76"/>
                <a:gd name="T3" fmla="*/ 20 h 58"/>
                <a:gd name="T4" fmla="*/ 28 w 76"/>
                <a:gd name="T5" fmla="*/ 22 h 58"/>
                <a:gd name="T6" fmla="*/ 26 w 76"/>
                <a:gd name="T7" fmla="*/ 22 h 58"/>
                <a:gd name="T8" fmla="*/ 12 w 76"/>
                <a:gd name="T9" fmla="*/ 22 h 58"/>
                <a:gd name="T10" fmla="*/ 10 w 76"/>
                <a:gd name="T11" fmla="*/ 20 h 58"/>
                <a:gd name="T12" fmla="*/ 6 w 76"/>
                <a:gd name="T13" fmla="*/ 16 h 58"/>
                <a:gd name="T14" fmla="*/ 4 w 76"/>
                <a:gd name="T15" fmla="*/ 18 h 58"/>
                <a:gd name="T16" fmla="*/ 0 w 76"/>
                <a:gd name="T17" fmla="*/ 24 h 58"/>
                <a:gd name="T18" fmla="*/ 0 w 76"/>
                <a:gd name="T19" fmla="*/ 32 h 58"/>
                <a:gd name="T20" fmla="*/ 0 w 76"/>
                <a:gd name="T21" fmla="*/ 34 h 58"/>
                <a:gd name="T22" fmla="*/ 2 w 76"/>
                <a:gd name="T23" fmla="*/ 42 h 58"/>
                <a:gd name="T24" fmla="*/ 4 w 76"/>
                <a:gd name="T25" fmla="*/ 52 h 58"/>
                <a:gd name="T26" fmla="*/ 8 w 76"/>
                <a:gd name="T27" fmla="*/ 58 h 58"/>
                <a:gd name="T28" fmla="*/ 26 w 76"/>
                <a:gd name="T29" fmla="*/ 58 h 58"/>
                <a:gd name="T30" fmla="*/ 32 w 76"/>
                <a:gd name="T31" fmla="*/ 56 h 58"/>
                <a:gd name="T32" fmla="*/ 38 w 76"/>
                <a:gd name="T33" fmla="*/ 54 h 58"/>
                <a:gd name="T34" fmla="*/ 46 w 76"/>
                <a:gd name="T35" fmla="*/ 52 h 58"/>
                <a:gd name="T36" fmla="*/ 52 w 76"/>
                <a:gd name="T37" fmla="*/ 54 h 58"/>
                <a:gd name="T38" fmla="*/ 56 w 76"/>
                <a:gd name="T39" fmla="*/ 54 h 58"/>
                <a:gd name="T40" fmla="*/ 58 w 76"/>
                <a:gd name="T41" fmla="*/ 52 h 58"/>
                <a:gd name="T42" fmla="*/ 62 w 76"/>
                <a:gd name="T43" fmla="*/ 48 h 58"/>
                <a:gd name="T44" fmla="*/ 68 w 76"/>
                <a:gd name="T45" fmla="*/ 42 h 58"/>
                <a:gd name="T46" fmla="*/ 72 w 76"/>
                <a:gd name="T47" fmla="*/ 30 h 58"/>
                <a:gd name="T48" fmla="*/ 72 w 76"/>
                <a:gd name="T49" fmla="*/ 24 h 58"/>
                <a:gd name="T50" fmla="*/ 74 w 76"/>
                <a:gd name="T51" fmla="*/ 16 h 58"/>
                <a:gd name="T52" fmla="*/ 76 w 76"/>
                <a:gd name="T53" fmla="*/ 10 h 58"/>
                <a:gd name="T54" fmla="*/ 70 w 76"/>
                <a:gd name="T55" fmla="*/ 0 h 58"/>
                <a:gd name="T56" fmla="*/ 66 w 76"/>
                <a:gd name="T57" fmla="*/ 2 h 58"/>
                <a:gd name="T58" fmla="*/ 56 w 76"/>
                <a:gd name="T59" fmla="*/ 2 h 58"/>
                <a:gd name="T60" fmla="*/ 54 w 76"/>
                <a:gd name="T61" fmla="*/ 4 h 58"/>
                <a:gd name="T62" fmla="*/ 46 w 76"/>
                <a:gd name="T63" fmla="*/ 8 h 58"/>
                <a:gd name="T64" fmla="*/ 46 w 76"/>
                <a:gd name="T65" fmla="*/ 12 h 58"/>
                <a:gd name="T66" fmla="*/ 44 w 76"/>
                <a:gd name="T67" fmla="*/ 16 h 58"/>
                <a:gd name="T68" fmla="*/ 42 w 76"/>
                <a:gd name="T69" fmla="*/ 1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6" h="58">
                  <a:moveTo>
                    <a:pt x="42" y="18"/>
                  </a:moveTo>
                  <a:lnTo>
                    <a:pt x="40" y="18"/>
                  </a:lnTo>
                  <a:lnTo>
                    <a:pt x="36" y="18"/>
                  </a:lnTo>
                  <a:lnTo>
                    <a:pt x="34" y="20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26" y="22"/>
                  </a:lnTo>
                  <a:lnTo>
                    <a:pt x="20" y="2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0" y="20"/>
                  </a:lnTo>
                  <a:lnTo>
                    <a:pt x="8" y="18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8"/>
                  </a:lnTo>
                  <a:lnTo>
                    <a:pt x="2" y="42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8" y="58"/>
                  </a:lnTo>
                  <a:lnTo>
                    <a:pt x="24" y="58"/>
                  </a:lnTo>
                  <a:lnTo>
                    <a:pt x="26" y="58"/>
                  </a:lnTo>
                  <a:lnTo>
                    <a:pt x="28" y="58"/>
                  </a:lnTo>
                  <a:lnTo>
                    <a:pt x="32" y="56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8" y="54"/>
                  </a:lnTo>
                  <a:lnTo>
                    <a:pt x="52" y="54"/>
                  </a:lnTo>
                  <a:lnTo>
                    <a:pt x="54" y="54"/>
                  </a:lnTo>
                  <a:lnTo>
                    <a:pt x="56" y="54"/>
                  </a:lnTo>
                  <a:lnTo>
                    <a:pt x="56" y="52"/>
                  </a:lnTo>
                  <a:lnTo>
                    <a:pt x="58" y="52"/>
                  </a:lnTo>
                  <a:lnTo>
                    <a:pt x="60" y="52"/>
                  </a:lnTo>
                  <a:lnTo>
                    <a:pt x="62" y="48"/>
                  </a:lnTo>
                  <a:lnTo>
                    <a:pt x="66" y="46"/>
                  </a:lnTo>
                  <a:lnTo>
                    <a:pt x="68" y="42"/>
                  </a:lnTo>
                  <a:lnTo>
                    <a:pt x="70" y="36"/>
                  </a:lnTo>
                  <a:lnTo>
                    <a:pt x="72" y="30"/>
                  </a:lnTo>
                  <a:lnTo>
                    <a:pt x="72" y="28"/>
                  </a:lnTo>
                  <a:lnTo>
                    <a:pt x="72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4" y="12"/>
                  </a:lnTo>
                  <a:lnTo>
                    <a:pt x="76" y="1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68" y="2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54" y="4"/>
                  </a:lnTo>
                  <a:lnTo>
                    <a:pt x="52" y="4"/>
                  </a:lnTo>
                  <a:lnTo>
                    <a:pt x="46" y="8"/>
                  </a:lnTo>
                  <a:lnTo>
                    <a:pt x="46" y="10"/>
                  </a:lnTo>
                  <a:lnTo>
                    <a:pt x="46" y="12"/>
                  </a:lnTo>
                  <a:lnTo>
                    <a:pt x="46" y="14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42" y="1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63" name="Freeform 430">
              <a:extLst>
                <a:ext uri="{FF2B5EF4-FFF2-40B4-BE49-F238E27FC236}">
                  <a16:creationId xmlns:a16="http://schemas.microsoft.com/office/drawing/2014/main" id="{E232DA43-51F1-4C07-AB7D-EDFC96096DF1}"/>
                </a:ext>
              </a:extLst>
            </p:cNvPr>
            <p:cNvSpPr/>
            <p:nvPr/>
          </p:nvSpPr>
          <p:spPr bwMode="gray">
            <a:xfrm>
              <a:off x="1090651" y="3273963"/>
              <a:ext cx="255493" cy="122110"/>
            </a:xfrm>
            <a:custGeom>
              <a:avLst/>
              <a:gdLst>
                <a:gd name="T0" fmla="*/ 134 w 138"/>
                <a:gd name="T1" fmla="*/ 22 h 66"/>
                <a:gd name="T2" fmla="*/ 130 w 138"/>
                <a:gd name="T3" fmla="*/ 18 h 66"/>
                <a:gd name="T4" fmla="*/ 126 w 138"/>
                <a:gd name="T5" fmla="*/ 16 h 66"/>
                <a:gd name="T6" fmla="*/ 118 w 138"/>
                <a:gd name="T7" fmla="*/ 12 h 66"/>
                <a:gd name="T8" fmla="*/ 110 w 138"/>
                <a:gd name="T9" fmla="*/ 14 h 66"/>
                <a:gd name="T10" fmla="*/ 106 w 138"/>
                <a:gd name="T11" fmla="*/ 18 h 66"/>
                <a:gd name="T12" fmla="*/ 104 w 138"/>
                <a:gd name="T13" fmla="*/ 20 h 66"/>
                <a:gd name="T14" fmla="*/ 104 w 138"/>
                <a:gd name="T15" fmla="*/ 24 h 66"/>
                <a:gd name="T16" fmla="*/ 100 w 138"/>
                <a:gd name="T17" fmla="*/ 22 h 66"/>
                <a:gd name="T18" fmla="*/ 94 w 138"/>
                <a:gd name="T19" fmla="*/ 24 h 66"/>
                <a:gd name="T20" fmla="*/ 90 w 138"/>
                <a:gd name="T21" fmla="*/ 24 h 66"/>
                <a:gd name="T22" fmla="*/ 84 w 138"/>
                <a:gd name="T23" fmla="*/ 22 h 66"/>
                <a:gd name="T24" fmla="*/ 76 w 138"/>
                <a:gd name="T25" fmla="*/ 20 h 66"/>
                <a:gd name="T26" fmla="*/ 60 w 138"/>
                <a:gd name="T27" fmla="*/ 14 h 66"/>
                <a:gd name="T28" fmla="*/ 46 w 138"/>
                <a:gd name="T29" fmla="*/ 8 h 66"/>
                <a:gd name="T30" fmla="*/ 36 w 138"/>
                <a:gd name="T31" fmla="*/ 4 h 66"/>
                <a:gd name="T32" fmla="*/ 30 w 138"/>
                <a:gd name="T33" fmla="*/ 0 h 66"/>
                <a:gd name="T34" fmla="*/ 28 w 138"/>
                <a:gd name="T35" fmla="*/ 2 h 66"/>
                <a:gd name="T36" fmla="*/ 28 w 138"/>
                <a:gd name="T37" fmla="*/ 4 h 66"/>
                <a:gd name="T38" fmla="*/ 26 w 138"/>
                <a:gd name="T39" fmla="*/ 6 h 66"/>
                <a:gd name="T40" fmla="*/ 24 w 138"/>
                <a:gd name="T41" fmla="*/ 4 h 66"/>
                <a:gd name="T42" fmla="*/ 22 w 138"/>
                <a:gd name="T43" fmla="*/ 4 h 66"/>
                <a:gd name="T44" fmla="*/ 20 w 138"/>
                <a:gd name="T45" fmla="*/ 0 h 66"/>
                <a:gd name="T46" fmla="*/ 18 w 138"/>
                <a:gd name="T47" fmla="*/ 0 h 66"/>
                <a:gd name="T48" fmla="*/ 18 w 138"/>
                <a:gd name="T49" fmla="*/ 4 h 66"/>
                <a:gd name="T50" fmla="*/ 14 w 138"/>
                <a:gd name="T51" fmla="*/ 6 h 66"/>
                <a:gd name="T52" fmla="*/ 12 w 138"/>
                <a:gd name="T53" fmla="*/ 6 h 66"/>
                <a:gd name="T54" fmla="*/ 6 w 138"/>
                <a:gd name="T55" fmla="*/ 6 h 66"/>
                <a:gd name="T56" fmla="*/ 4 w 138"/>
                <a:gd name="T57" fmla="*/ 8 h 66"/>
                <a:gd name="T58" fmla="*/ 0 w 138"/>
                <a:gd name="T59" fmla="*/ 8 h 66"/>
                <a:gd name="T60" fmla="*/ 8 w 138"/>
                <a:gd name="T61" fmla="*/ 20 h 66"/>
                <a:gd name="T62" fmla="*/ 16 w 138"/>
                <a:gd name="T63" fmla="*/ 42 h 66"/>
                <a:gd name="T64" fmla="*/ 18 w 138"/>
                <a:gd name="T65" fmla="*/ 42 h 66"/>
                <a:gd name="T66" fmla="*/ 18 w 138"/>
                <a:gd name="T67" fmla="*/ 44 h 66"/>
                <a:gd name="T68" fmla="*/ 20 w 138"/>
                <a:gd name="T69" fmla="*/ 46 h 66"/>
                <a:gd name="T70" fmla="*/ 24 w 138"/>
                <a:gd name="T71" fmla="*/ 46 h 66"/>
                <a:gd name="T72" fmla="*/ 30 w 138"/>
                <a:gd name="T73" fmla="*/ 46 h 66"/>
                <a:gd name="T74" fmla="*/ 34 w 138"/>
                <a:gd name="T75" fmla="*/ 42 h 66"/>
                <a:gd name="T76" fmla="*/ 42 w 138"/>
                <a:gd name="T77" fmla="*/ 44 h 66"/>
                <a:gd name="T78" fmla="*/ 42 w 138"/>
                <a:gd name="T79" fmla="*/ 46 h 66"/>
                <a:gd name="T80" fmla="*/ 44 w 138"/>
                <a:gd name="T81" fmla="*/ 48 h 66"/>
                <a:gd name="T82" fmla="*/ 52 w 138"/>
                <a:gd name="T83" fmla="*/ 50 h 66"/>
                <a:gd name="T84" fmla="*/ 60 w 138"/>
                <a:gd name="T85" fmla="*/ 52 h 66"/>
                <a:gd name="T86" fmla="*/ 62 w 138"/>
                <a:gd name="T87" fmla="*/ 58 h 66"/>
                <a:gd name="T88" fmla="*/ 68 w 138"/>
                <a:gd name="T89" fmla="*/ 64 h 66"/>
                <a:gd name="T90" fmla="*/ 72 w 138"/>
                <a:gd name="T91" fmla="*/ 64 h 66"/>
                <a:gd name="T92" fmla="*/ 78 w 138"/>
                <a:gd name="T93" fmla="*/ 66 h 66"/>
                <a:gd name="T94" fmla="*/ 86 w 138"/>
                <a:gd name="T95" fmla="*/ 64 h 66"/>
                <a:gd name="T96" fmla="*/ 90 w 138"/>
                <a:gd name="T97" fmla="*/ 62 h 66"/>
                <a:gd name="T98" fmla="*/ 98 w 138"/>
                <a:gd name="T99" fmla="*/ 60 h 66"/>
                <a:gd name="T100" fmla="*/ 102 w 138"/>
                <a:gd name="T101" fmla="*/ 58 h 66"/>
                <a:gd name="T102" fmla="*/ 104 w 138"/>
                <a:gd name="T103" fmla="*/ 54 h 66"/>
                <a:gd name="T104" fmla="*/ 104 w 138"/>
                <a:gd name="T105" fmla="*/ 50 h 66"/>
                <a:gd name="T106" fmla="*/ 108 w 138"/>
                <a:gd name="T107" fmla="*/ 48 h 66"/>
                <a:gd name="T108" fmla="*/ 112 w 138"/>
                <a:gd name="T109" fmla="*/ 44 h 66"/>
                <a:gd name="T110" fmla="*/ 118 w 138"/>
                <a:gd name="T111" fmla="*/ 46 h 66"/>
                <a:gd name="T112" fmla="*/ 126 w 138"/>
                <a:gd name="T113" fmla="*/ 44 h 66"/>
                <a:gd name="T114" fmla="*/ 130 w 138"/>
                <a:gd name="T115" fmla="*/ 40 h 66"/>
                <a:gd name="T116" fmla="*/ 136 w 138"/>
                <a:gd name="T117" fmla="*/ 38 h 66"/>
                <a:gd name="T118" fmla="*/ 138 w 138"/>
                <a:gd name="T119" fmla="*/ 38 h 66"/>
                <a:gd name="T120" fmla="*/ 136 w 138"/>
                <a:gd name="T121" fmla="*/ 36 h 66"/>
                <a:gd name="T122" fmla="*/ 136 w 138"/>
                <a:gd name="T123" fmla="*/ 30 h 66"/>
                <a:gd name="T124" fmla="*/ 138 w 138"/>
                <a:gd name="T125" fmla="*/ 2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8" h="66">
                  <a:moveTo>
                    <a:pt x="138" y="24"/>
                  </a:moveTo>
                  <a:lnTo>
                    <a:pt x="134" y="22"/>
                  </a:lnTo>
                  <a:lnTo>
                    <a:pt x="132" y="20"/>
                  </a:lnTo>
                  <a:lnTo>
                    <a:pt x="130" y="18"/>
                  </a:lnTo>
                  <a:lnTo>
                    <a:pt x="128" y="16"/>
                  </a:lnTo>
                  <a:lnTo>
                    <a:pt x="126" y="16"/>
                  </a:lnTo>
                  <a:lnTo>
                    <a:pt x="122" y="12"/>
                  </a:lnTo>
                  <a:lnTo>
                    <a:pt x="118" y="12"/>
                  </a:lnTo>
                  <a:lnTo>
                    <a:pt x="114" y="14"/>
                  </a:lnTo>
                  <a:lnTo>
                    <a:pt x="110" y="14"/>
                  </a:lnTo>
                  <a:lnTo>
                    <a:pt x="108" y="16"/>
                  </a:lnTo>
                  <a:lnTo>
                    <a:pt x="106" y="18"/>
                  </a:lnTo>
                  <a:lnTo>
                    <a:pt x="104" y="18"/>
                  </a:lnTo>
                  <a:lnTo>
                    <a:pt x="104" y="20"/>
                  </a:lnTo>
                  <a:lnTo>
                    <a:pt x="104" y="22"/>
                  </a:lnTo>
                  <a:lnTo>
                    <a:pt x="104" y="24"/>
                  </a:lnTo>
                  <a:lnTo>
                    <a:pt x="102" y="24"/>
                  </a:lnTo>
                  <a:lnTo>
                    <a:pt x="100" y="22"/>
                  </a:lnTo>
                  <a:lnTo>
                    <a:pt x="96" y="22"/>
                  </a:lnTo>
                  <a:lnTo>
                    <a:pt x="94" y="24"/>
                  </a:lnTo>
                  <a:lnTo>
                    <a:pt x="92" y="24"/>
                  </a:lnTo>
                  <a:lnTo>
                    <a:pt x="90" y="24"/>
                  </a:lnTo>
                  <a:lnTo>
                    <a:pt x="84" y="26"/>
                  </a:lnTo>
                  <a:lnTo>
                    <a:pt x="84" y="22"/>
                  </a:lnTo>
                  <a:lnTo>
                    <a:pt x="80" y="22"/>
                  </a:lnTo>
                  <a:lnTo>
                    <a:pt x="76" y="20"/>
                  </a:lnTo>
                  <a:lnTo>
                    <a:pt x="68" y="14"/>
                  </a:lnTo>
                  <a:lnTo>
                    <a:pt x="60" y="14"/>
                  </a:lnTo>
                  <a:lnTo>
                    <a:pt x="58" y="8"/>
                  </a:lnTo>
                  <a:lnTo>
                    <a:pt x="46" y="8"/>
                  </a:lnTo>
                  <a:lnTo>
                    <a:pt x="42" y="4"/>
                  </a:lnTo>
                  <a:lnTo>
                    <a:pt x="36" y="4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4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18"/>
                  </a:lnTo>
                  <a:lnTo>
                    <a:pt x="8" y="20"/>
                  </a:lnTo>
                  <a:lnTo>
                    <a:pt x="12" y="26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2" y="46"/>
                  </a:lnTo>
                  <a:lnTo>
                    <a:pt x="24" y="46"/>
                  </a:lnTo>
                  <a:lnTo>
                    <a:pt x="26" y="48"/>
                  </a:lnTo>
                  <a:lnTo>
                    <a:pt x="30" y="46"/>
                  </a:lnTo>
                  <a:lnTo>
                    <a:pt x="32" y="46"/>
                  </a:lnTo>
                  <a:lnTo>
                    <a:pt x="34" y="42"/>
                  </a:lnTo>
                  <a:lnTo>
                    <a:pt x="42" y="42"/>
                  </a:lnTo>
                  <a:lnTo>
                    <a:pt x="42" y="44"/>
                  </a:lnTo>
                  <a:lnTo>
                    <a:pt x="42" y="44"/>
                  </a:lnTo>
                  <a:lnTo>
                    <a:pt x="42" y="46"/>
                  </a:lnTo>
                  <a:lnTo>
                    <a:pt x="42" y="48"/>
                  </a:lnTo>
                  <a:lnTo>
                    <a:pt x="44" y="48"/>
                  </a:lnTo>
                  <a:lnTo>
                    <a:pt x="46" y="50"/>
                  </a:lnTo>
                  <a:lnTo>
                    <a:pt x="52" y="50"/>
                  </a:lnTo>
                  <a:lnTo>
                    <a:pt x="58" y="50"/>
                  </a:lnTo>
                  <a:lnTo>
                    <a:pt x="60" y="52"/>
                  </a:lnTo>
                  <a:lnTo>
                    <a:pt x="60" y="54"/>
                  </a:lnTo>
                  <a:lnTo>
                    <a:pt x="62" y="58"/>
                  </a:lnTo>
                  <a:lnTo>
                    <a:pt x="66" y="60"/>
                  </a:lnTo>
                  <a:lnTo>
                    <a:pt x="68" y="64"/>
                  </a:lnTo>
                  <a:lnTo>
                    <a:pt x="70" y="64"/>
                  </a:lnTo>
                  <a:lnTo>
                    <a:pt x="72" y="64"/>
                  </a:lnTo>
                  <a:lnTo>
                    <a:pt x="74" y="66"/>
                  </a:lnTo>
                  <a:lnTo>
                    <a:pt x="78" y="66"/>
                  </a:lnTo>
                  <a:lnTo>
                    <a:pt x="82" y="66"/>
                  </a:lnTo>
                  <a:lnTo>
                    <a:pt x="86" y="64"/>
                  </a:lnTo>
                  <a:lnTo>
                    <a:pt x="86" y="64"/>
                  </a:lnTo>
                  <a:lnTo>
                    <a:pt x="90" y="62"/>
                  </a:lnTo>
                  <a:lnTo>
                    <a:pt x="94" y="60"/>
                  </a:lnTo>
                  <a:lnTo>
                    <a:pt x="98" y="60"/>
                  </a:lnTo>
                  <a:lnTo>
                    <a:pt x="102" y="60"/>
                  </a:lnTo>
                  <a:lnTo>
                    <a:pt x="102" y="58"/>
                  </a:lnTo>
                  <a:lnTo>
                    <a:pt x="104" y="56"/>
                  </a:lnTo>
                  <a:lnTo>
                    <a:pt x="104" y="54"/>
                  </a:lnTo>
                  <a:lnTo>
                    <a:pt x="104" y="52"/>
                  </a:lnTo>
                  <a:lnTo>
                    <a:pt x="104" y="50"/>
                  </a:lnTo>
                  <a:lnTo>
                    <a:pt x="106" y="50"/>
                  </a:lnTo>
                  <a:lnTo>
                    <a:pt x="108" y="48"/>
                  </a:lnTo>
                  <a:lnTo>
                    <a:pt x="110" y="46"/>
                  </a:lnTo>
                  <a:lnTo>
                    <a:pt x="112" y="44"/>
                  </a:lnTo>
                  <a:lnTo>
                    <a:pt x="114" y="44"/>
                  </a:lnTo>
                  <a:lnTo>
                    <a:pt x="118" y="46"/>
                  </a:lnTo>
                  <a:lnTo>
                    <a:pt x="122" y="44"/>
                  </a:lnTo>
                  <a:lnTo>
                    <a:pt x="126" y="44"/>
                  </a:lnTo>
                  <a:lnTo>
                    <a:pt x="128" y="42"/>
                  </a:lnTo>
                  <a:lnTo>
                    <a:pt x="130" y="40"/>
                  </a:lnTo>
                  <a:lnTo>
                    <a:pt x="132" y="38"/>
                  </a:lnTo>
                  <a:lnTo>
                    <a:pt x="136" y="38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36" y="36"/>
                  </a:lnTo>
                  <a:lnTo>
                    <a:pt x="136" y="34"/>
                  </a:lnTo>
                  <a:lnTo>
                    <a:pt x="136" y="30"/>
                  </a:lnTo>
                  <a:lnTo>
                    <a:pt x="138" y="26"/>
                  </a:lnTo>
                  <a:lnTo>
                    <a:pt x="138" y="2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64" name="Freeform 431">
              <a:extLst>
                <a:ext uri="{FF2B5EF4-FFF2-40B4-BE49-F238E27FC236}">
                  <a16:creationId xmlns:a16="http://schemas.microsoft.com/office/drawing/2014/main" id="{AACF7D28-D0F0-4FAA-884E-9C1DF8715087}"/>
                </a:ext>
              </a:extLst>
            </p:cNvPr>
            <p:cNvSpPr/>
            <p:nvPr/>
          </p:nvSpPr>
          <p:spPr bwMode="gray">
            <a:xfrm>
              <a:off x="1120273" y="3096349"/>
              <a:ext cx="281412" cy="225718"/>
            </a:xfrm>
            <a:custGeom>
              <a:avLst/>
              <a:gdLst>
                <a:gd name="T0" fmla="*/ 84 w 152"/>
                <a:gd name="T1" fmla="*/ 2 h 122"/>
                <a:gd name="T2" fmla="*/ 80 w 152"/>
                <a:gd name="T3" fmla="*/ 10 h 122"/>
                <a:gd name="T4" fmla="*/ 60 w 152"/>
                <a:gd name="T5" fmla="*/ 18 h 122"/>
                <a:gd name="T6" fmla="*/ 52 w 152"/>
                <a:gd name="T7" fmla="*/ 18 h 122"/>
                <a:gd name="T8" fmla="*/ 46 w 152"/>
                <a:gd name="T9" fmla="*/ 16 h 122"/>
                <a:gd name="T10" fmla="*/ 36 w 152"/>
                <a:gd name="T11" fmla="*/ 22 h 122"/>
                <a:gd name="T12" fmla="*/ 30 w 152"/>
                <a:gd name="T13" fmla="*/ 28 h 122"/>
                <a:gd name="T14" fmla="*/ 4 w 152"/>
                <a:gd name="T15" fmla="*/ 36 h 122"/>
                <a:gd name="T16" fmla="*/ 4 w 152"/>
                <a:gd name="T17" fmla="*/ 48 h 122"/>
                <a:gd name="T18" fmla="*/ 4 w 152"/>
                <a:gd name="T19" fmla="*/ 52 h 122"/>
                <a:gd name="T20" fmla="*/ 0 w 152"/>
                <a:gd name="T21" fmla="*/ 56 h 122"/>
                <a:gd name="T22" fmla="*/ 6 w 152"/>
                <a:gd name="T23" fmla="*/ 62 h 122"/>
                <a:gd name="T24" fmla="*/ 10 w 152"/>
                <a:gd name="T25" fmla="*/ 66 h 122"/>
                <a:gd name="T26" fmla="*/ 10 w 152"/>
                <a:gd name="T27" fmla="*/ 72 h 122"/>
                <a:gd name="T28" fmla="*/ 6 w 152"/>
                <a:gd name="T29" fmla="*/ 76 h 122"/>
                <a:gd name="T30" fmla="*/ 6 w 152"/>
                <a:gd name="T31" fmla="*/ 78 h 122"/>
                <a:gd name="T32" fmla="*/ 8 w 152"/>
                <a:gd name="T33" fmla="*/ 84 h 122"/>
                <a:gd name="T34" fmla="*/ 8 w 152"/>
                <a:gd name="T35" fmla="*/ 90 h 122"/>
                <a:gd name="T36" fmla="*/ 8 w 152"/>
                <a:gd name="T37" fmla="*/ 94 h 122"/>
                <a:gd name="T38" fmla="*/ 6 w 152"/>
                <a:gd name="T39" fmla="*/ 100 h 122"/>
                <a:gd name="T40" fmla="*/ 8 w 152"/>
                <a:gd name="T41" fmla="*/ 100 h 122"/>
                <a:gd name="T42" fmla="*/ 12 w 152"/>
                <a:gd name="T43" fmla="*/ 102 h 122"/>
                <a:gd name="T44" fmla="*/ 12 w 152"/>
                <a:gd name="T45" fmla="*/ 98 h 122"/>
                <a:gd name="T46" fmla="*/ 18 w 152"/>
                <a:gd name="T47" fmla="*/ 96 h 122"/>
                <a:gd name="T48" fmla="*/ 30 w 152"/>
                <a:gd name="T49" fmla="*/ 104 h 122"/>
                <a:gd name="T50" fmla="*/ 52 w 152"/>
                <a:gd name="T51" fmla="*/ 110 h 122"/>
                <a:gd name="T52" fmla="*/ 68 w 152"/>
                <a:gd name="T53" fmla="*/ 118 h 122"/>
                <a:gd name="T54" fmla="*/ 76 w 152"/>
                <a:gd name="T55" fmla="*/ 120 h 122"/>
                <a:gd name="T56" fmla="*/ 84 w 152"/>
                <a:gd name="T57" fmla="*/ 118 h 122"/>
                <a:gd name="T58" fmla="*/ 88 w 152"/>
                <a:gd name="T59" fmla="*/ 118 h 122"/>
                <a:gd name="T60" fmla="*/ 90 w 152"/>
                <a:gd name="T61" fmla="*/ 114 h 122"/>
                <a:gd name="T62" fmla="*/ 98 w 152"/>
                <a:gd name="T63" fmla="*/ 110 h 122"/>
                <a:gd name="T64" fmla="*/ 110 w 152"/>
                <a:gd name="T65" fmla="*/ 112 h 122"/>
                <a:gd name="T66" fmla="*/ 116 w 152"/>
                <a:gd name="T67" fmla="*/ 116 h 122"/>
                <a:gd name="T68" fmla="*/ 124 w 152"/>
                <a:gd name="T69" fmla="*/ 120 h 122"/>
                <a:gd name="T70" fmla="*/ 128 w 152"/>
                <a:gd name="T71" fmla="*/ 118 h 122"/>
                <a:gd name="T72" fmla="*/ 150 w 152"/>
                <a:gd name="T73" fmla="*/ 104 h 122"/>
                <a:gd name="T74" fmla="*/ 152 w 152"/>
                <a:gd name="T75" fmla="*/ 100 h 122"/>
                <a:gd name="T76" fmla="*/ 146 w 152"/>
                <a:gd name="T77" fmla="*/ 86 h 122"/>
                <a:gd name="T78" fmla="*/ 142 w 152"/>
                <a:gd name="T79" fmla="*/ 78 h 122"/>
                <a:gd name="T80" fmla="*/ 132 w 152"/>
                <a:gd name="T81" fmla="*/ 64 h 122"/>
                <a:gd name="T82" fmla="*/ 126 w 152"/>
                <a:gd name="T83" fmla="*/ 58 h 122"/>
                <a:gd name="T84" fmla="*/ 132 w 152"/>
                <a:gd name="T85" fmla="*/ 54 h 122"/>
                <a:gd name="T86" fmla="*/ 134 w 152"/>
                <a:gd name="T87" fmla="*/ 40 h 122"/>
                <a:gd name="T88" fmla="*/ 130 w 152"/>
                <a:gd name="T89" fmla="*/ 32 h 122"/>
                <a:gd name="T90" fmla="*/ 124 w 152"/>
                <a:gd name="T91" fmla="*/ 18 h 122"/>
                <a:gd name="T92" fmla="*/ 116 w 152"/>
                <a:gd name="T93" fmla="*/ 12 h 122"/>
                <a:gd name="T94" fmla="*/ 112 w 152"/>
                <a:gd name="T95" fmla="*/ 6 h 122"/>
                <a:gd name="T96" fmla="*/ 104 w 152"/>
                <a:gd name="T97" fmla="*/ 8 h 122"/>
                <a:gd name="T98" fmla="*/ 94 w 152"/>
                <a:gd name="T99" fmla="*/ 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2" h="122">
                  <a:moveTo>
                    <a:pt x="90" y="4"/>
                  </a:moveTo>
                  <a:lnTo>
                    <a:pt x="84" y="0"/>
                  </a:lnTo>
                  <a:lnTo>
                    <a:pt x="84" y="2"/>
                  </a:lnTo>
                  <a:lnTo>
                    <a:pt x="82" y="4"/>
                  </a:lnTo>
                  <a:lnTo>
                    <a:pt x="82" y="8"/>
                  </a:lnTo>
                  <a:lnTo>
                    <a:pt x="80" y="10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60" y="18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2" y="16"/>
                  </a:lnTo>
                  <a:lnTo>
                    <a:pt x="48" y="16"/>
                  </a:lnTo>
                  <a:lnTo>
                    <a:pt x="46" y="16"/>
                  </a:lnTo>
                  <a:lnTo>
                    <a:pt x="42" y="16"/>
                  </a:lnTo>
                  <a:lnTo>
                    <a:pt x="38" y="20"/>
                  </a:lnTo>
                  <a:lnTo>
                    <a:pt x="36" y="22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30" y="28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4" y="40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4" y="50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2" y="56"/>
                  </a:lnTo>
                  <a:lnTo>
                    <a:pt x="4" y="60"/>
                  </a:lnTo>
                  <a:lnTo>
                    <a:pt x="6" y="62"/>
                  </a:lnTo>
                  <a:lnTo>
                    <a:pt x="8" y="62"/>
                  </a:lnTo>
                  <a:lnTo>
                    <a:pt x="8" y="64"/>
                  </a:lnTo>
                  <a:lnTo>
                    <a:pt x="10" y="66"/>
                  </a:lnTo>
                  <a:lnTo>
                    <a:pt x="12" y="68"/>
                  </a:lnTo>
                  <a:lnTo>
                    <a:pt x="12" y="70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8" y="74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6" y="78"/>
                  </a:lnTo>
                  <a:lnTo>
                    <a:pt x="6" y="78"/>
                  </a:lnTo>
                  <a:lnTo>
                    <a:pt x="8" y="80"/>
                  </a:lnTo>
                  <a:lnTo>
                    <a:pt x="8" y="82"/>
                  </a:lnTo>
                  <a:lnTo>
                    <a:pt x="8" y="84"/>
                  </a:lnTo>
                  <a:lnTo>
                    <a:pt x="6" y="86"/>
                  </a:lnTo>
                  <a:lnTo>
                    <a:pt x="6" y="88"/>
                  </a:lnTo>
                  <a:lnTo>
                    <a:pt x="8" y="90"/>
                  </a:lnTo>
                  <a:lnTo>
                    <a:pt x="6" y="90"/>
                  </a:lnTo>
                  <a:lnTo>
                    <a:pt x="6" y="92"/>
                  </a:lnTo>
                  <a:lnTo>
                    <a:pt x="8" y="94"/>
                  </a:lnTo>
                  <a:lnTo>
                    <a:pt x="8" y="96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6" y="100"/>
                  </a:lnTo>
                  <a:lnTo>
                    <a:pt x="6" y="100"/>
                  </a:lnTo>
                  <a:lnTo>
                    <a:pt x="8" y="100"/>
                  </a:lnTo>
                  <a:lnTo>
                    <a:pt x="8" y="102"/>
                  </a:lnTo>
                  <a:lnTo>
                    <a:pt x="10" y="102"/>
                  </a:lnTo>
                  <a:lnTo>
                    <a:pt x="12" y="102"/>
                  </a:lnTo>
                  <a:lnTo>
                    <a:pt x="12" y="100"/>
                  </a:lnTo>
                  <a:lnTo>
                    <a:pt x="12" y="100"/>
                  </a:lnTo>
                  <a:lnTo>
                    <a:pt x="12" y="98"/>
                  </a:lnTo>
                  <a:lnTo>
                    <a:pt x="14" y="98"/>
                  </a:lnTo>
                  <a:lnTo>
                    <a:pt x="14" y="96"/>
                  </a:lnTo>
                  <a:lnTo>
                    <a:pt x="18" y="96"/>
                  </a:lnTo>
                  <a:lnTo>
                    <a:pt x="20" y="100"/>
                  </a:lnTo>
                  <a:lnTo>
                    <a:pt x="26" y="100"/>
                  </a:lnTo>
                  <a:lnTo>
                    <a:pt x="30" y="104"/>
                  </a:lnTo>
                  <a:lnTo>
                    <a:pt x="42" y="104"/>
                  </a:lnTo>
                  <a:lnTo>
                    <a:pt x="44" y="110"/>
                  </a:lnTo>
                  <a:lnTo>
                    <a:pt x="52" y="110"/>
                  </a:lnTo>
                  <a:lnTo>
                    <a:pt x="60" y="116"/>
                  </a:lnTo>
                  <a:lnTo>
                    <a:pt x="64" y="118"/>
                  </a:lnTo>
                  <a:lnTo>
                    <a:pt x="68" y="118"/>
                  </a:lnTo>
                  <a:lnTo>
                    <a:pt x="68" y="122"/>
                  </a:lnTo>
                  <a:lnTo>
                    <a:pt x="74" y="120"/>
                  </a:lnTo>
                  <a:lnTo>
                    <a:pt x="76" y="120"/>
                  </a:lnTo>
                  <a:lnTo>
                    <a:pt x="78" y="120"/>
                  </a:lnTo>
                  <a:lnTo>
                    <a:pt x="80" y="118"/>
                  </a:lnTo>
                  <a:lnTo>
                    <a:pt x="84" y="118"/>
                  </a:lnTo>
                  <a:lnTo>
                    <a:pt x="86" y="120"/>
                  </a:lnTo>
                  <a:lnTo>
                    <a:pt x="88" y="120"/>
                  </a:lnTo>
                  <a:lnTo>
                    <a:pt x="88" y="118"/>
                  </a:lnTo>
                  <a:lnTo>
                    <a:pt x="88" y="116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2"/>
                  </a:lnTo>
                  <a:lnTo>
                    <a:pt x="94" y="110"/>
                  </a:lnTo>
                  <a:lnTo>
                    <a:pt x="98" y="110"/>
                  </a:lnTo>
                  <a:lnTo>
                    <a:pt x="102" y="108"/>
                  </a:lnTo>
                  <a:lnTo>
                    <a:pt x="106" y="108"/>
                  </a:lnTo>
                  <a:lnTo>
                    <a:pt x="110" y="112"/>
                  </a:lnTo>
                  <a:lnTo>
                    <a:pt x="112" y="112"/>
                  </a:lnTo>
                  <a:lnTo>
                    <a:pt x="114" y="114"/>
                  </a:lnTo>
                  <a:lnTo>
                    <a:pt x="116" y="116"/>
                  </a:lnTo>
                  <a:lnTo>
                    <a:pt x="118" y="118"/>
                  </a:lnTo>
                  <a:lnTo>
                    <a:pt x="122" y="120"/>
                  </a:lnTo>
                  <a:lnTo>
                    <a:pt x="124" y="120"/>
                  </a:lnTo>
                  <a:lnTo>
                    <a:pt x="126" y="120"/>
                  </a:lnTo>
                  <a:lnTo>
                    <a:pt x="128" y="120"/>
                  </a:lnTo>
                  <a:lnTo>
                    <a:pt x="128" y="118"/>
                  </a:lnTo>
                  <a:lnTo>
                    <a:pt x="150" y="104"/>
                  </a:lnTo>
                  <a:lnTo>
                    <a:pt x="150" y="104"/>
                  </a:lnTo>
                  <a:lnTo>
                    <a:pt x="150" y="104"/>
                  </a:lnTo>
                  <a:lnTo>
                    <a:pt x="150" y="104"/>
                  </a:lnTo>
                  <a:lnTo>
                    <a:pt x="152" y="102"/>
                  </a:lnTo>
                  <a:lnTo>
                    <a:pt x="152" y="100"/>
                  </a:lnTo>
                  <a:lnTo>
                    <a:pt x="150" y="98"/>
                  </a:lnTo>
                  <a:lnTo>
                    <a:pt x="148" y="92"/>
                  </a:lnTo>
                  <a:lnTo>
                    <a:pt x="146" y="86"/>
                  </a:lnTo>
                  <a:lnTo>
                    <a:pt x="146" y="84"/>
                  </a:lnTo>
                  <a:lnTo>
                    <a:pt x="144" y="82"/>
                  </a:lnTo>
                  <a:lnTo>
                    <a:pt x="142" y="78"/>
                  </a:lnTo>
                  <a:lnTo>
                    <a:pt x="140" y="72"/>
                  </a:lnTo>
                  <a:lnTo>
                    <a:pt x="136" y="68"/>
                  </a:lnTo>
                  <a:lnTo>
                    <a:pt x="132" y="64"/>
                  </a:lnTo>
                  <a:lnTo>
                    <a:pt x="130" y="60"/>
                  </a:lnTo>
                  <a:lnTo>
                    <a:pt x="126" y="58"/>
                  </a:lnTo>
                  <a:lnTo>
                    <a:pt x="126" y="58"/>
                  </a:lnTo>
                  <a:lnTo>
                    <a:pt x="128" y="58"/>
                  </a:lnTo>
                  <a:lnTo>
                    <a:pt x="130" y="56"/>
                  </a:lnTo>
                  <a:lnTo>
                    <a:pt x="132" y="54"/>
                  </a:lnTo>
                  <a:lnTo>
                    <a:pt x="134" y="50"/>
                  </a:lnTo>
                  <a:lnTo>
                    <a:pt x="136" y="46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30" y="32"/>
                  </a:lnTo>
                  <a:lnTo>
                    <a:pt x="128" y="28"/>
                  </a:lnTo>
                  <a:lnTo>
                    <a:pt x="126" y="22"/>
                  </a:lnTo>
                  <a:lnTo>
                    <a:pt x="124" y="18"/>
                  </a:lnTo>
                  <a:lnTo>
                    <a:pt x="122" y="16"/>
                  </a:lnTo>
                  <a:lnTo>
                    <a:pt x="120" y="14"/>
                  </a:lnTo>
                  <a:lnTo>
                    <a:pt x="116" y="12"/>
                  </a:lnTo>
                  <a:lnTo>
                    <a:pt x="114" y="10"/>
                  </a:lnTo>
                  <a:lnTo>
                    <a:pt x="112" y="8"/>
                  </a:lnTo>
                  <a:lnTo>
                    <a:pt x="112" y="6"/>
                  </a:lnTo>
                  <a:lnTo>
                    <a:pt x="110" y="6"/>
                  </a:lnTo>
                  <a:lnTo>
                    <a:pt x="108" y="8"/>
                  </a:lnTo>
                  <a:lnTo>
                    <a:pt x="104" y="8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4" y="8"/>
                  </a:lnTo>
                  <a:lnTo>
                    <a:pt x="92" y="6"/>
                  </a:lnTo>
                  <a:lnTo>
                    <a:pt x="90" y="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65" name="Freeform 432">
              <a:extLst>
                <a:ext uri="{FF2B5EF4-FFF2-40B4-BE49-F238E27FC236}">
                  <a16:creationId xmlns:a16="http://schemas.microsoft.com/office/drawing/2014/main" id="{147B33D9-A083-4BAE-BB6F-7AAC160385E0}"/>
                </a:ext>
              </a:extLst>
            </p:cNvPr>
            <p:cNvSpPr/>
            <p:nvPr/>
          </p:nvSpPr>
          <p:spPr bwMode="gray">
            <a:xfrm>
              <a:off x="1301710" y="3351670"/>
              <a:ext cx="188842" cy="155413"/>
            </a:xfrm>
            <a:custGeom>
              <a:avLst/>
              <a:gdLst>
                <a:gd name="T0" fmla="*/ 20 w 102"/>
                <a:gd name="T1" fmla="*/ 6 h 84"/>
                <a:gd name="T2" fmla="*/ 26 w 102"/>
                <a:gd name="T3" fmla="*/ 2 h 84"/>
                <a:gd name="T4" fmla="*/ 38 w 102"/>
                <a:gd name="T5" fmla="*/ 2 h 84"/>
                <a:gd name="T6" fmla="*/ 48 w 102"/>
                <a:gd name="T7" fmla="*/ 4 h 84"/>
                <a:gd name="T8" fmla="*/ 52 w 102"/>
                <a:gd name="T9" fmla="*/ 6 h 84"/>
                <a:gd name="T10" fmla="*/ 60 w 102"/>
                <a:gd name="T11" fmla="*/ 6 h 84"/>
                <a:gd name="T12" fmla="*/ 68 w 102"/>
                <a:gd name="T13" fmla="*/ 4 h 84"/>
                <a:gd name="T14" fmla="*/ 72 w 102"/>
                <a:gd name="T15" fmla="*/ 0 h 84"/>
                <a:gd name="T16" fmla="*/ 76 w 102"/>
                <a:gd name="T17" fmla="*/ 2 h 84"/>
                <a:gd name="T18" fmla="*/ 84 w 102"/>
                <a:gd name="T19" fmla="*/ 6 h 84"/>
                <a:gd name="T20" fmla="*/ 92 w 102"/>
                <a:gd name="T21" fmla="*/ 14 h 84"/>
                <a:gd name="T22" fmla="*/ 94 w 102"/>
                <a:gd name="T23" fmla="*/ 20 h 84"/>
                <a:gd name="T24" fmla="*/ 96 w 102"/>
                <a:gd name="T25" fmla="*/ 30 h 84"/>
                <a:gd name="T26" fmla="*/ 98 w 102"/>
                <a:gd name="T27" fmla="*/ 40 h 84"/>
                <a:gd name="T28" fmla="*/ 96 w 102"/>
                <a:gd name="T29" fmla="*/ 54 h 84"/>
                <a:gd name="T30" fmla="*/ 98 w 102"/>
                <a:gd name="T31" fmla="*/ 60 h 84"/>
                <a:gd name="T32" fmla="*/ 102 w 102"/>
                <a:gd name="T33" fmla="*/ 64 h 84"/>
                <a:gd name="T34" fmla="*/ 100 w 102"/>
                <a:gd name="T35" fmla="*/ 66 h 84"/>
                <a:gd name="T36" fmla="*/ 100 w 102"/>
                <a:gd name="T37" fmla="*/ 70 h 84"/>
                <a:gd name="T38" fmla="*/ 100 w 102"/>
                <a:gd name="T39" fmla="*/ 74 h 84"/>
                <a:gd name="T40" fmla="*/ 100 w 102"/>
                <a:gd name="T41" fmla="*/ 82 h 84"/>
                <a:gd name="T42" fmla="*/ 100 w 102"/>
                <a:gd name="T43" fmla="*/ 84 h 84"/>
                <a:gd name="T44" fmla="*/ 94 w 102"/>
                <a:gd name="T45" fmla="*/ 80 h 84"/>
                <a:gd name="T46" fmla="*/ 88 w 102"/>
                <a:gd name="T47" fmla="*/ 76 h 84"/>
                <a:gd name="T48" fmla="*/ 74 w 102"/>
                <a:gd name="T49" fmla="*/ 72 h 84"/>
                <a:gd name="T50" fmla="*/ 72 w 102"/>
                <a:gd name="T51" fmla="*/ 70 h 84"/>
                <a:gd name="T52" fmla="*/ 64 w 102"/>
                <a:gd name="T53" fmla="*/ 66 h 84"/>
                <a:gd name="T54" fmla="*/ 60 w 102"/>
                <a:gd name="T55" fmla="*/ 66 h 84"/>
                <a:gd name="T56" fmla="*/ 48 w 102"/>
                <a:gd name="T57" fmla="*/ 66 h 84"/>
                <a:gd name="T58" fmla="*/ 34 w 102"/>
                <a:gd name="T59" fmla="*/ 72 h 84"/>
                <a:gd name="T60" fmla="*/ 32 w 102"/>
                <a:gd name="T61" fmla="*/ 72 h 84"/>
                <a:gd name="T62" fmla="*/ 26 w 102"/>
                <a:gd name="T63" fmla="*/ 72 h 84"/>
                <a:gd name="T64" fmla="*/ 16 w 102"/>
                <a:gd name="T65" fmla="*/ 64 h 84"/>
                <a:gd name="T66" fmla="*/ 8 w 102"/>
                <a:gd name="T67" fmla="*/ 58 h 84"/>
                <a:gd name="T68" fmla="*/ 0 w 102"/>
                <a:gd name="T69" fmla="*/ 54 h 84"/>
                <a:gd name="T70" fmla="*/ 4 w 102"/>
                <a:gd name="T71" fmla="*/ 52 h 84"/>
                <a:gd name="T72" fmla="*/ 10 w 102"/>
                <a:gd name="T73" fmla="*/ 44 h 84"/>
                <a:gd name="T74" fmla="*/ 16 w 102"/>
                <a:gd name="T75" fmla="*/ 36 h 84"/>
                <a:gd name="T76" fmla="*/ 16 w 102"/>
                <a:gd name="T77" fmla="*/ 32 h 84"/>
                <a:gd name="T78" fmla="*/ 18 w 102"/>
                <a:gd name="T79" fmla="*/ 20 h 84"/>
                <a:gd name="T80" fmla="*/ 18 w 102"/>
                <a:gd name="T81" fmla="*/ 12 h 84"/>
                <a:gd name="T82" fmla="*/ 20 w 102"/>
                <a:gd name="T83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2" h="84">
                  <a:moveTo>
                    <a:pt x="20" y="6"/>
                  </a:moveTo>
                  <a:lnTo>
                    <a:pt x="20" y="6"/>
                  </a:lnTo>
                  <a:lnTo>
                    <a:pt x="22" y="4"/>
                  </a:lnTo>
                  <a:lnTo>
                    <a:pt x="26" y="2"/>
                  </a:lnTo>
                  <a:lnTo>
                    <a:pt x="32" y="2"/>
                  </a:lnTo>
                  <a:lnTo>
                    <a:pt x="38" y="2"/>
                  </a:lnTo>
                  <a:lnTo>
                    <a:pt x="42" y="2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2" y="6"/>
                  </a:lnTo>
                  <a:lnTo>
                    <a:pt x="56" y="6"/>
                  </a:lnTo>
                  <a:lnTo>
                    <a:pt x="60" y="6"/>
                  </a:lnTo>
                  <a:lnTo>
                    <a:pt x="66" y="6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4" y="6"/>
                  </a:lnTo>
                  <a:lnTo>
                    <a:pt x="88" y="10"/>
                  </a:lnTo>
                  <a:lnTo>
                    <a:pt x="92" y="14"/>
                  </a:lnTo>
                  <a:lnTo>
                    <a:pt x="92" y="16"/>
                  </a:lnTo>
                  <a:lnTo>
                    <a:pt x="94" y="20"/>
                  </a:lnTo>
                  <a:lnTo>
                    <a:pt x="96" y="24"/>
                  </a:lnTo>
                  <a:lnTo>
                    <a:pt x="96" y="30"/>
                  </a:lnTo>
                  <a:lnTo>
                    <a:pt x="98" y="34"/>
                  </a:lnTo>
                  <a:lnTo>
                    <a:pt x="98" y="40"/>
                  </a:lnTo>
                  <a:lnTo>
                    <a:pt x="96" y="48"/>
                  </a:lnTo>
                  <a:lnTo>
                    <a:pt x="96" y="54"/>
                  </a:lnTo>
                  <a:lnTo>
                    <a:pt x="96" y="58"/>
                  </a:lnTo>
                  <a:lnTo>
                    <a:pt x="98" y="60"/>
                  </a:lnTo>
                  <a:lnTo>
                    <a:pt x="100" y="62"/>
                  </a:lnTo>
                  <a:lnTo>
                    <a:pt x="102" y="64"/>
                  </a:lnTo>
                  <a:lnTo>
                    <a:pt x="102" y="64"/>
                  </a:lnTo>
                  <a:lnTo>
                    <a:pt x="100" y="66"/>
                  </a:lnTo>
                  <a:lnTo>
                    <a:pt x="100" y="68"/>
                  </a:lnTo>
                  <a:lnTo>
                    <a:pt x="100" y="70"/>
                  </a:lnTo>
                  <a:lnTo>
                    <a:pt x="100" y="72"/>
                  </a:lnTo>
                  <a:lnTo>
                    <a:pt x="100" y="74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0" y="84"/>
                  </a:lnTo>
                  <a:lnTo>
                    <a:pt x="100" y="84"/>
                  </a:lnTo>
                  <a:lnTo>
                    <a:pt x="98" y="82"/>
                  </a:lnTo>
                  <a:lnTo>
                    <a:pt x="94" y="80"/>
                  </a:lnTo>
                  <a:lnTo>
                    <a:pt x="92" y="78"/>
                  </a:lnTo>
                  <a:lnTo>
                    <a:pt x="88" y="76"/>
                  </a:lnTo>
                  <a:lnTo>
                    <a:pt x="84" y="76"/>
                  </a:lnTo>
                  <a:lnTo>
                    <a:pt x="74" y="72"/>
                  </a:lnTo>
                  <a:lnTo>
                    <a:pt x="74" y="70"/>
                  </a:lnTo>
                  <a:lnTo>
                    <a:pt x="72" y="70"/>
                  </a:lnTo>
                  <a:lnTo>
                    <a:pt x="68" y="68"/>
                  </a:lnTo>
                  <a:lnTo>
                    <a:pt x="64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4" y="66"/>
                  </a:lnTo>
                  <a:lnTo>
                    <a:pt x="48" y="66"/>
                  </a:lnTo>
                  <a:lnTo>
                    <a:pt x="42" y="68"/>
                  </a:lnTo>
                  <a:lnTo>
                    <a:pt x="34" y="72"/>
                  </a:lnTo>
                  <a:lnTo>
                    <a:pt x="34" y="72"/>
                  </a:lnTo>
                  <a:lnTo>
                    <a:pt x="32" y="72"/>
                  </a:lnTo>
                  <a:lnTo>
                    <a:pt x="30" y="72"/>
                  </a:lnTo>
                  <a:lnTo>
                    <a:pt x="26" y="72"/>
                  </a:lnTo>
                  <a:lnTo>
                    <a:pt x="22" y="68"/>
                  </a:lnTo>
                  <a:lnTo>
                    <a:pt x="16" y="64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4" y="56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4" y="52"/>
                  </a:lnTo>
                  <a:lnTo>
                    <a:pt x="8" y="48"/>
                  </a:lnTo>
                  <a:lnTo>
                    <a:pt x="10" y="44"/>
                  </a:lnTo>
                  <a:lnTo>
                    <a:pt x="14" y="40"/>
                  </a:lnTo>
                  <a:lnTo>
                    <a:pt x="16" y="36"/>
                  </a:lnTo>
                  <a:lnTo>
                    <a:pt x="16" y="34"/>
                  </a:lnTo>
                  <a:lnTo>
                    <a:pt x="16" y="32"/>
                  </a:lnTo>
                  <a:lnTo>
                    <a:pt x="16" y="26"/>
                  </a:lnTo>
                  <a:lnTo>
                    <a:pt x="18" y="20"/>
                  </a:lnTo>
                  <a:lnTo>
                    <a:pt x="18" y="14"/>
                  </a:lnTo>
                  <a:lnTo>
                    <a:pt x="18" y="12"/>
                  </a:lnTo>
                  <a:lnTo>
                    <a:pt x="20" y="10"/>
                  </a:lnTo>
                  <a:lnTo>
                    <a:pt x="20" y="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66" name="Freeform 433">
              <a:extLst>
                <a:ext uri="{FF2B5EF4-FFF2-40B4-BE49-F238E27FC236}">
                  <a16:creationId xmlns:a16="http://schemas.microsoft.com/office/drawing/2014/main" id="{787671DA-F88A-46AF-B76B-5B72F0220BC2}"/>
                </a:ext>
              </a:extLst>
            </p:cNvPr>
            <p:cNvSpPr/>
            <p:nvPr/>
          </p:nvSpPr>
          <p:spPr bwMode="gray">
            <a:xfrm>
              <a:off x="1412794" y="3577388"/>
              <a:ext cx="77759" cy="81407"/>
            </a:xfrm>
            <a:custGeom>
              <a:avLst/>
              <a:gdLst>
                <a:gd name="T0" fmla="*/ 26 w 42"/>
                <a:gd name="T1" fmla="*/ 0 h 44"/>
                <a:gd name="T2" fmla="*/ 26 w 42"/>
                <a:gd name="T3" fmla="*/ 2 h 44"/>
                <a:gd name="T4" fmla="*/ 26 w 42"/>
                <a:gd name="T5" fmla="*/ 2 h 44"/>
                <a:gd name="T6" fmla="*/ 26 w 42"/>
                <a:gd name="T7" fmla="*/ 4 h 44"/>
                <a:gd name="T8" fmla="*/ 28 w 42"/>
                <a:gd name="T9" fmla="*/ 6 h 44"/>
                <a:gd name="T10" fmla="*/ 32 w 42"/>
                <a:gd name="T11" fmla="*/ 10 h 44"/>
                <a:gd name="T12" fmla="*/ 36 w 42"/>
                <a:gd name="T13" fmla="*/ 14 h 44"/>
                <a:gd name="T14" fmla="*/ 42 w 42"/>
                <a:gd name="T15" fmla="*/ 22 h 44"/>
                <a:gd name="T16" fmla="*/ 40 w 42"/>
                <a:gd name="T17" fmla="*/ 22 h 44"/>
                <a:gd name="T18" fmla="*/ 40 w 42"/>
                <a:gd name="T19" fmla="*/ 24 h 44"/>
                <a:gd name="T20" fmla="*/ 38 w 42"/>
                <a:gd name="T21" fmla="*/ 28 h 44"/>
                <a:gd name="T22" fmla="*/ 36 w 42"/>
                <a:gd name="T23" fmla="*/ 30 h 44"/>
                <a:gd name="T24" fmla="*/ 34 w 42"/>
                <a:gd name="T25" fmla="*/ 30 h 44"/>
                <a:gd name="T26" fmla="*/ 34 w 42"/>
                <a:gd name="T27" fmla="*/ 30 h 44"/>
                <a:gd name="T28" fmla="*/ 30 w 42"/>
                <a:gd name="T29" fmla="*/ 30 h 44"/>
                <a:gd name="T30" fmla="*/ 28 w 42"/>
                <a:gd name="T31" fmla="*/ 32 h 44"/>
                <a:gd name="T32" fmla="*/ 24 w 42"/>
                <a:gd name="T33" fmla="*/ 32 h 44"/>
                <a:gd name="T34" fmla="*/ 22 w 42"/>
                <a:gd name="T35" fmla="*/ 32 h 44"/>
                <a:gd name="T36" fmla="*/ 22 w 42"/>
                <a:gd name="T37" fmla="*/ 32 h 44"/>
                <a:gd name="T38" fmla="*/ 20 w 42"/>
                <a:gd name="T39" fmla="*/ 34 h 44"/>
                <a:gd name="T40" fmla="*/ 18 w 42"/>
                <a:gd name="T41" fmla="*/ 36 h 44"/>
                <a:gd name="T42" fmla="*/ 16 w 42"/>
                <a:gd name="T43" fmla="*/ 38 h 44"/>
                <a:gd name="T44" fmla="*/ 16 w 42"/>
                <a:gd name="T45" fmla="*/ 38 h 44"/>
                <a:gd name="T46" fmla="*/ 14 w 42"/>
                <a:gd name="T47" fmla="*/ 40 h 44"/>
                <a:gd name="T48" fmla="*/ 12 w 42"/>
                <a:gd name="T49" fmla="*/ 42 h 44"/>
                <a:gd name="T50" fmla="*/ 10 w 42"/>
                <a:gd name="T51" fmla="*/ 42 h 44"/>
                <a:gd name="T52" fmla="*/ 10 w 42"/>
                <a:gd name="T53" fmla="*/ 42 h 44"/>
                <a:gd name="T54" fmla="*/ 8 w 42"/>
                <a:gd name="T55" fmla="*/ 44 h 44"/>
                <a:gd name="T56" fmla="*/ 4 w 42"/>
                <a:gd name="T57" fmla="*/ 44 h 44"/>
                <a:gd name="T58" fmla="*/ 2 w 42"/>
                <a:gd name="T59" fmla="*/ 44 h 44"/>
                <a:gd name="T60" fmla="*/ 0 w 42"/>
                <a:gd name="T61" fmla="*/ 44 h 44"/>
                <a:gd name="T62" fmla="*/ 2 w 42"/>
                <a:gd name="T63" fmla="*/ 36 h 44"/>
                <a:gd name="T64" fmla="*/ 2 w 42"/>
                <a:gd name="T65" fmla="*/ 20 h 44"/>
                <a:gd name="T66" fmla="*/ 2 w 42"/>
                <a:gd name="T67" fmla="*/ 20 h 44"/>
                <a:gd name="T68" fmla="*/ 4 w 42"/>
                <a:gd name="T69" fmla="*/ 16 h 44"/>
                <a:gd name="T70" fmla="*/ 4 w 42"/>
                <a:gd name="T71" fmla="*/ 12 h 44"/>
                <a:gd name="T72" fmla="*/ 8 w 42"/>
                <a:gd name="T73" fmla="*/ 8 h 44"/>
                <a:gd name="T74" fmla="*/ 12 w 42"/>
                <a:gd name="T75" fmla="*/ 4 h 44"/>
                <a:gd name="T76" fmla="*/ 14 w 42"/>
                <a:gd name="T77" fmla="*/ 4 h 44"/>
                <a:gd name="T78" fmla="*/ 16 w 42"/>
                <a:gd name="T79" fmla="*/ 2 h 44"/>
                <a:gd name="T80" fmla="*/ 20 w 42"/>
                <a:gd name="T81" fmla="*/ 0 h 44"/>
                <a:gd name="T82" fmla="*/ 26 w 42"/>
                <a:gd name="T8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" h="44">
                  <a:moveTo>
                    <a:pt x="26" y="0"/>
                  </a:moveTo>
                  <a:lnTo>
                    <a:pt x="26" y="2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32" y="10"/>
                  </a:lnTo>
                  <a:lnTo>
                    <a:pt x="36" y="14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24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0" y="34"/>
                  </a:lnTo>
                  <a:lnTo>
                    <a:pt x="18" y="36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4" y="40"/>
                  </a:lnTo>
                  <a:lnTo>
                    <a:pt x="12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8" y="44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2" y="36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16"/>
                  </a:lnTo>
                  <a:lnTo>
                    <a:pt x="4" y="12"/>
                  </a:lnTo>
                  <a:lnTo>
                    <a:pt x="8" y="8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6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67" name="Freeform 434">
              <a:extLst>
                <a:ext uri="{FF2B5EF4-FFF2-40B4-BE49-F238E27FC236}">
                  <a16:creationId xmlns:a16="http://schemas.microsoft.com/office/drawing/2014/main" id="{526FF8EF-9537-47D7-8AE0-0D0CB1811042}"/>
                </a:ext>
              </a:extLst>
            </p:cNvPr>
            <p:cNvSpPr/>
            <p:nvPr/>
          </p:nvSpPr>
          <p:spPr bwMode="gray">
            <a:xfrm>
              <a:off x="1609042" y="3906715"/>
              <a:ext cx="499877" cy="429235"/>
            </a:xfrm>
            <a:custGeom>
              <a:avLst/>
              <a:gdLst>
                <a:gd name="T0" fmla="*/ 34 w 270"/>
                <a:gd name="T1" fmla="*/ 8 h 232"/>
                <a:gd name="T2" fmla="*/ 42 w 270"/>
                <a:gd name="T3" fmla="*/ 24 h 232"/>
                <a:gd name="T4" fmla="*/ 36 w 270"/>
                <a:gd name="T5" fmla="*/ 30 h 232"/>
                <a:gd name="T6" fmla="*/ 30 w 270"/>
                <a:gd name="T7" fmla="*/ 36 h 232"/>
                <a:gd name="T8" fmla="*/ 26 w 270"/>
                <a:gd name="T9" fmla="*/ 40 h 232"/>
                <a:gd name="T10" fmla="*/ 0 w 270"/>
                <a:gd name="T11" fmla="*/ 40 h 232"/>
                <a:gd name="T12" fmla="*/ 6 w 270"/>
                <a:gd name="T13" fmla="*/ 56 h 232"/>
                <a:gd name="T14" fmla="*/ 8 w 270"/>
                <a:gd name="T15" fmla="*/ 60 h 232"/>
                <a:gd name="T16" fmla="*/ 12 w 270"/>
                <a:gd name="T17" fmla="*/ 68 h 232"/>
                <a:gd name="T18" fmla="*/ 18 w 270"/>
                <a:gd name="T19" fmla="*/ 78 h 232"/>
                <a:gd name="T20" fmla="*/ 26 w 270"/>
                <a:gd name="T21" fmla="*/ 90 h 232"/>
                <a:gd name="T22" fmla="*/ 38 w 270"/>
                <a:gd name="T23" fmla="*/ 110 h 232"/>
                <a:gd name="T24" fmla="*/ 42 w 270"/>
                <a:gd name="T25" fmla="*/ 118 h 232"/>
                <a:gd name="T26" fmla="*/ 52 w 270"/>
                <a:gd name="T27" fmla="*/ 140 h 232"/>
                <a:gd name="T28" fmla="*/ 68 w 270"/>
                <a:gd name="T29" fmla="*/ 170 h 232"/>
                <a:gd name="T30" fmla="*/ 80 w 270"/>
                <a:gd name="T31" fmla="*/ 188 h 232"/>
                <a:gd name="T32" fmla="*/ 92 w 270"/>
                <a:gd name="T33" fmla="*/ 212 h 232"/>
                <a:gd name="T34" fmla="*/ 96 w 270"/>
                <a:gd name="T35" fmla="*/ 212 h 232"/>
                <a:gd name="T36" fmla="*/ 100 w 270"/>
                <a:gd name="T37" fmla="*/ 210 h 232"/>
                <a:gd name="T38" fmla="*/ 104 w 270"/>
                <a:gd name="T39" fmla="*/ 206 h 232"/>
                <a:gd name="T40" fmla="*/ 104 w 270"/>
                <a:gd name="T41" fmla="*/ 202 h 232"/>
                <a:gd name="T42" fmla="*/ 106 w 270"/>
                <a:gd name="T43" fmla="*/ 204 h 232"/>
                <a:gd name="T44" fmla="*/ 110 w 270"/>
                <a:gd name="T45" fmla="*/ 204 h 232"/>
                <a:gd name="T46" fmla="*/ 136 w 270"/>
                <a:gd name="T47" fmla="*/ 232 h 232"/>
                <a:gd name="T48" fmla="*/ 140 w 270"/>
                <a:gd name="T49" fmla="*/ 228 h 232"/>
                <a:gd name="T50" fmla="*/ 146 w 270"/>
                <a:gd name="T51" fmla="*/ 220 h 232"/>
                <a:gd name="T52" fmla="*/ 152 w 270"/>
                <a:gd name="T53" fmla="*/ 212 h 232"/>
                <a:gd name="T54" fmla="*/ 158 w 270"/>
                <a:gd name="T55" fmla="*/ 204 h 232"/>
                <a:gd name="T56" fmla="*/ 166 w 270"/>
                <a:gd name="T57" fmla="*/ 200 h 232"/>
                <a:gd name="T58" fmla="*/ 194 w 270"/>
                <a:gd name="T59" fmla="*/ 188 h 232"/>
                <a:gd name="T60" fmla="*/ 220 w 270"/>
                <a:gd name="T61" fmla="*/ 184 h 232"/>
                <a:gd name="T62" fmla="*/ 224 w 270"/>
                <a:gd name="T63" fmla="*/ 182 h 232"/>
                <a:gd name="T64" fmla="*/ 248 w 270"/>
                <a:gd name="T65" fmla="*/ 170 h 232"/>
                <a:gd name="T66" fmla="*/ 268 w 270"/>
                <a:gd name="T67" fmla="*/ 148 h 232"/>
                <a:gd name="T68" fmla="*/ 268 w 270"/>
                <a:gd name="T69" fmla="*/ 132 h 232"/>
                <a:gd name="T70" fmla="*/ 268 w 270"/>
                <a:gd name="T71" fmla="*/ 126 h 232"/>
                <a:gd name="T72" fmla="*/ 270 w 270"/>
                <a:gd name="T73" fmla="*/ 122 h 232"/>
                <a:gd name="T74" fmla="*/ 234 w 270"/>
                <a:gd name="T75" fmla="*/ 124 h 232"/>
                <a:gd name="T76" fmla="*/ 232 w 270"/>
                <a:gd name="T77" fmla="*/ 122 h 232"/>
                <a:gd name="T78" fmla="*/ 228 w 270"/>
                <a:gd name="T79" fmla="*/ 120 h 232"/>
                <a:gd name="T80" fmla="*/ 228 w 270"/>
                <a:gd name="T81" fmla="*/ 116 h 232"/>
                <a:gd name="T82" fmla="*/ 220 w 270"/>
                <a:gd name="T83" fmla="*/ 108 h 232"/>
                <a:gd name="T84" fmla="*/ 216 w 270"/>
                <a:gd name="T85" fmla="*/ 110 h 232"/>
                <a:gd name="T86" fmla="*/ 210 w 270"/>
                <a:gd name="T87" fmla="*/ 110 h 232"/>
                <a:gd name="T88" fmla="*/ 206 w 270"/>
                <a:gd name="T89" fmla="*/ 106 h 232"/>
                <a:gd name="T90" fmla="*/ 202 w 270"/>
                <a:gd name="T91" fmla="*/ 98 h 232"/>
                <a:gd name="T92" fmla="*/ 196 w 270"/>
                <a:gd name="T93" fmla="*/ 88 h 232"/>
                <a:gd name="T94" fmla="*/ 192 w 270"/>
                <a:gd name="T95" fmla="*/ 80 h 232"/>
                <a:gd name="T96" fmla="*/ 172 w 270"/>
                <a:gd name="T97" fmla="*/ 54 h 232"/>
                <a:gd name="T98" fmla="*/ 154 w 270"/>
                <a:gd name="T99" fmla="*/ 52 h 232"/>
                <a:gd name="T100" fmla="*/ 150 w 270"/>
                <a:gd name="T101" fmla="*/ 48 h 232"/>
                <a:gd name="T102" fmla="*/ 144 w 270"/>
                <a:gd name="T103" fmla="*/ 46 h 232"/>
                <a:gd name="T104" fmla="*/ 138 w 270"/>
                <a:gd name="T105" fmla="*/ 40 h 232"/>
                <a:gd name="T106" fmla="*/ 130 w 270"/>
                <a:gd name="T107" fmla="*/ 34 h 232"/>
                <a:gd name="T108" fmla="*/ 120 w 270"/>
                <a:gd name="T109" fmla="*/ 28 h 232"/>
                <a:gd name="T110" fmla="*/ 102 w 270"/>
                <a:gd name="T111" fmla="*/ 16 h 232"/>
                <a:gd name="T112" fmla="*/ 68 w 270"/>
                <a:gd name="T113" fmla="*/ 4 h 232"/>
                <a:gd name="T114" fmla="*/ 62 w 270"/>
                <a:gd name="T115" fmla="*/ 0 h 232"/>
                <a:gd name="T116" fmla="*/ 58 w 270"/>
                <a:gd name="T117" fmla="*/ 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0" h="232">
                  <a:moveTo>
                    <a:pt x="54" y="4"/>
                  </a:moveTo>
                  <a:lnTo>
                    <a:pt x="34" y="8"/>
                  </a:lnTo>
                  <a:lnTo>
                    <a:pt x="42" y="22"/>
                  </a:lnTo>
                  <a:lnTo>
                    <a:pt x="42" y="24"/>
                  </a:lnTo>
                  <a:lnTo>
                    <a:pt x="40" y="26"/>
                  </a:lnTo>
                  <a:lnTo>
                    <a:pt x="36" y="30"/>
                  </a:lnTo>
                  <a:lnTo>
                    <a:pt x="34" y="34"/>
                  </a:lnTo>
                  <a:lnTo>
                    <a:pt x="30" y="36"/>
                  </a:lnTo>
                  <a:lnTo>
                    <a:pt x="28" y="38"/>
                  </a:lnTo>
                  <a:lnTo>
                    <a:pt x="26" y="40"/>
                  </a:lnTo>
                  <a:lnTo>
                    <a:pt x="24" y="42"/>
                  </a:lnTo>
                  <a:lnTo>
                    <a:pt x="0" y="40"/>
                  </a:lnTo>
                  <a:lnTo>
                    <a:pt x="2" y="46"/>
                  </a:lnTo>
                  <a:lnTo>
                    <a:pt x="6" y="56"/>
                  </a:lnTo>
                  <a:lnTo>
                    <a:pt x="6" y="58"/>
                  </a:lnTo>
                  <a:lnTo>
                    <a:pt x="8" y="60"/>
                  </a:lnTo>
                  <a:lnTo>
                    <a:pt x="10" y="64"/>
                  </a:lnTo>
                  <a:lnTo>
                    <a:pt x="12" y="68"/>
                  </a:lnTo>
                  <a:lnTo>
                    <a:pt x="16" y="74"/>
                  </a:lnTo>
                  <a:lnTo>
                    <a:pt x="18" y="78"/>
                  </a:lnTo>
                  <a:lnTo>
                    <a:pt x="22" y="82"/>
                  </a:lnTo>
                  <a:lnTo>
                    <a:pt x="26" y="90"/>
                  </a:lnTo>
                  <a:lnTo>
                    <a:pt x="34" y="100"/>
                  </a:lnTo>
                  <a:lnTo>
                    <a:pt x="38" y="110"/>
                  </a:lnTo>
                  <a:lnTo>
                    <a:pt x="42" y="114"/>
                  </a:lnTo>
                  <a:lnTo>
                    <a:pt x="42" y="118"/>
                  </a:lnTo>
                  <a:lnTo>
                    <a:pt x="46" y="128"/>
                  </a:lnTo>
                  <a:lnTo>
                    <a:pt x="52" y="140"/>
                  </a:lnTo>
                  <a:lnTo>
                    <a:pt x="58" y="152"/>
                  </a:lnTo>
                  <a:lnTo>
                    <a:pt x="68" y="170"/>
                  </a:lnTo>
                  <a:lnTo>
                    <a:pt x="72" y="176"/>
                  </a:lnTo>
                  <a:lnTo>
                    <a:pt x="80" y="188"/>
                  </a:lnTo>
                  <a:lnTo>
                    <a:pt x="86" y="202"/>
                  </a:lnTo>
                  <a:lnTo>
                    <a:pt x="92" y="212"/>
                  </a:lnTo>
                  <a:lnTo>
                    <a:pt x="94" y="216"/>
                  </a:lnTo>
                  <a:lnTo>
                    <a:pt x="96" y="212"/>
                  </a:lnTo>
                  <a:lnTo>
                    <a:pt x="98" y="212"/>
                  </a:lnTo>
                  <a:lnTo>
                    <a:pt x="100" y="210"/>
                  </a:lnTo>
                  <a:lnTo>
                    <a:pt x="102" y="210"/>
                  </a:lnTo>
                  <a:lnTo>
                    <a:pt x="104" y="206"/>
                  </a:lnTo>
                  <a:lnTo>
                    <a:pt x="104" y="202"/>
                  </a:lnTo>
                  <a:lnTo>
                    <a:pt x="104" y="202"/>
                  </a:lnTo>
                  <a:lnTo>
                    <a:pt x="104" y="202"/>
                  </a:lnTo>
                  <a:lnTo>
                    <a:pt x="106" y="204"/>
                  </a:lnTo>
                  <a:lnTo>
                    <a:pt x="108" y="204"/>
                  </a:lnTo>
                  <a:lnTo>
                    <a:pt x="110" y="204"/>
                  </a:lnTo>
                  <a:lnTo>
                    <a:pt x="114" y="204"/>
                  </a:lnTo>
                  <a:lnTo>
                    <a:pt x="136" y="232"/>
                  </a:lnTo>
                  <a:lnTo>
                    <a:pt x="140" y="228"/>
                  </a:lnTo>
                  <a:lnTo>
                    <a:pt x="140" y="228"/>
                  </a:lnTo>
                  <a:lnTo>
                    <a:pt x="142" y="224"/>
                  </a:lnTo>
                  <a:lnTo>
                    <a:pt x="146" y="220"/>
                  </a:lnTo>
                  <a:lnTo>
                    <a:pt x="148" y="216"/>
                  </a:lnTo>
                  <a:lnTo>
                    <a:pt x="152" y="212"/>
                  </a:lnTo>
                  <a:lnTo>
                    <a:pt x="156" y="206"/>
                  </a:lnTo>
                  <a:lnTo>
                    <a:pt x="158" y="204"/>
                  </a:lnTo>
                  <a:lnTo>
                    <a:pt x="160" y="202"/>
                  </a:lnTo>
                  <a:lnTo>
                    <a:pt x="166" y="200"/>
                  </a:lnTo>
                  <a:lnTo>
                    <a:pt x="178" y="194"/>
                  </a:lnTo>
                  <a:lnTo>
                    <a:pt x="194" y="188"/>
                  </a:lnTo>
                  <a:lnTo>
                    <a:pt x="208" y="184"/>
                  </a:lnTo>
                  <a:lnTo>
                    <a:pt x="220" y="184"/>
                  </a:lnTo>
                  <a:lnTo>
                    <a:pt x="220" y="182"/>
                  </a:lnTo>
                  <a:lnTo>
                    <a:pt x="224" y="182"/>
                  </a:lnTo>
                  <a:lnTo>
                    <a:pt x="236" y="178"/>
                  </a:lnTo>
                  <a:lnTo>
                    <a:pt x="248" y="170"/>
                  </a:lnTo>
                  <a:lnTo>
                    <a:pt x="260" y="160"/>
                  </a:lnTo>
                  <a:lnTo>
                    <a:pt x="268" y="148"/>
                  </a:lnTo>
                  <a:lnTo>
                    <a:pt x="270" y="132"/>
                  </a:lnTo>
                  <a:lnTo>
                    <a:pt x="268" y="132"/>
                  </a:lnTo>
                  <a:lnTo>
                    <a:pt x="268" y="130"/>
                  </a:lnTo>
                  <a:lnTo>
                    <a:pt x="268" y="126"/>
                  </a:lnTo>
                  <a:lnTo>
                    <a:pt x="268" y="124"/>
                  </a:lnTo>
                  <a:lnTo>
                    <a:pt x="270" y="122"/>
                  </a:lnTo>
                  <a:lnTo>
                    <a:pt x="254" y="124"/>
                  </a:lnTo>
                  <a:lnTo>
                    <a:pt x="234" y="124"/>
                  </a:lnTo>
                  <a:lnTo>
                    <a:pt x="234" y="124"/>
                  </a:lnTo>
                  <a:lnTo>
                    <a:pt x="232" y="122"/>
                  </a:lnTo>
                  <a:lnTo>
                    <a:pt x="230" y="122"/>
                  </a:lnTo>
                  <a:lnTo>
                    <a:pt x="228" y="120"/>
                  </a:lnTo>
                  <a:lnTo>
                    <a:pt x="228" y="118"/>
                  </a:lnTo>
                  <a:lnTo>
                    <a:pt x="228" y="116"/>
                  </a:lnTo>
                  <a:lnTo>
                    <a:pt x="230" y="110"/>
                  </a:lnTo>
                  <a:lnTo>
                    <a:pt x="220" y="108"/>
                  </a:lnTo>
                  <a:lnTo>
                    <a:pt x="218" y="108"/>
                  </a:lnTo>
                  <a:lnTo>
                    <a:pt x="216" y="110"/>
                  </a:lnTo>
                  <a:lnTo>
                    <a:pt x="214" y="110"/>
                  </a:lnTo>
                  <a:lnTo>
                    <a:pt x="210" y="110"/>
                  </a:lnTo>
                  <a:lnTo>
                    <a:pt x="206" y="108"/>
                  </a:lnTo>
                  <a:lnTo>
                    <a:pt x="206" y="106"/>
                  </a:lnTo>
                  <a:lnTo>
                    <a:pt x="204" y="102"/>
                  </a:lnTo>
                  <a:lnTo>
                    <a:pt x="202" y="98"/>
                  </a:lnTo>
                  <a:lnTo>
                    <a:pt x="200" y="92"/>
                  </a:lnTo>
                  <a:lnTo>
                    <a:pt x="196" y="88"/>
                  </a:lnTo>
                  <a:lnTo>
                    <a:pt x="194" y="84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72" y="54"/>
                  </a:lnTo>
                  <a:lnTo>
                    <a:pt x="154" y="54"/>
                  </a:lnTo>
                  <a:lnTo>
                    <a:pt x="154" y="52"/>
                  </a:lnTo>
                  <a:lnTo>
                    <a:pt x="152" y="50"/>
                  </a:lnTo>
                  <a:lnTo>
                    <a:pt x="150" y="48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2" y="44"/>
                  </a:lnTo>
                  <a:lnTo>
                    <a:pt x="138" y="40"/>
                  </a:lnTo>
                  <a:lnTo>
                    <a:pt x="134" y="38"/>
                  </a:lnTo>
                  <a:lnTo>
                    <a:pt x="130" y="34"/>
                  </a:lnTo>
                  <a:lnTo>
                    <a:pt x="124" y="30"/>
                  </a:lnTo>
                  <a:lnTo>
                    <a:pt x="120" y="28"/>
                  </a:lnTo>
                  <a:lnTo>
                    <a:pt x="114" y="26"/>
                  </a:lnTo>
                  <a:lnTo>
                    <a:pt x="102" y="16"/>
                  </a:lnTo>
                  <a:lnTo>
                    <a:pt x="94" y="16"/>
                  </a:lnTo>
                  <a:lnTo>
                    <a:pt x="68" y="4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0" y="2"/>
                  </a:lnTo>
                  <a:lnTo>
                    <a:pt x="58" y="2"/>
                  </a:lnTo>
                  <a:lnTo>
                    <a:pt x="54" y="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68" name="Freeform 435">
              <a:extLst>
                <a:ext uri="{FF2B5EF4-FFF2-40B4-BE49-F238E27FC236}">
                  <a16:creationId xmlns:a16="http://schemas.microsoft.com/office/drawing/2014/main" id="{330C6495-A40B-4DA8-B888-5D6F1C17E741}"/>
                </a:ext>
              </a:extLst>
            </p:cNvPr>
            <p:cNvSpPr/>
            <p:nvPr/>
          </p:nvSpPr>
          <p:spPr bwMode="gray">
            <a:xfrm>
              <a:off x="1783073" y="4280445"/>
              <a:ext cx="77759" cy="122110"/>
            </a:xfrm>
            <a:custGeom>
              <a:avLst/>
              <a:gdLst>
                <a:gd name="T0" fmla="*/ 20 w 42"/>
                <a:gd name="T1" fmla="*/ 66 h 66"/>
                <a:gd name="T2" fmla="*/ 16 w 42"/>
                <a:gd name="T3" fmla="*/ 64 h 66"/>
                <a:gd name="T4" fmla="*/ 12 w 42"/>
                <a:gd name="T5" fmla="*/ 62 h 66"/>
                <a:gd name="T6" fmla="*/ 10 w 42"/>
                <a:gd name="T7" fmla="*/ 62 h 66"/>
                <a:gd name="T8" fmla="*/ 10 w 42"/>
                <a:gd name="T9" fmla="*/ 60 h 66"/>
                <a:gd name="T10" fmla="*/ 8 w 42"/>
                <a:gd name="T11" fmla="*/ 46 h 66"/>
                <a:gd name="T12" fmla="*/ 2 w 42"/>
                <a:gd name="T13" fmla="*/ 38 h 66"/>
                <a:gd name="T14" fmla="*/ 2 w 42"/>
                <a:gd name="T15" fmla="*/ 36 h 66"/>
                <a:gd name="T16" fmla="*/ 2 w 42"/>
                <a:gd name="T17" fmla="*/ 32 h 66"/>
                <a:gd name="T18" fmla="*/ 2 w 42"/>
                <a:gd name="T19" fmla="*/ 26 h 66"/>
                <a:gd name="T20" fmla="*/ 2 w 42"/>
                <a:gd name="T21" fmla="*/ 20 h 66"/>
                <a:gd name="T22" fmla="*/ 0 w 42"/>
                <a:gd name="T23" fmla="*/ 14 h 66"/>
                <a:gd name="T24" fmla="*/ 0 w 42"/>
                <a:gd name="T25" fmla="*/ 14 h 66"/>
                <a:gd name="T26" fmla="*/ 2 w 42"/>
                <a:gd name="T27" fmla="*/ 12 h 66"/>
                <a:gd name="T28" fmla="*/ 4 w 42"/>
                <a:gd name="T29" fmla="*/ 10 h 66"/>
                <a:gd name="T30" fmla="*/ 6 w 42"/>
                <a:gd name="T31" fmla="*/ 8 h 66"/>
                <a:gd name="T32" fmla="*/ 8 w 42"/>
                <a:gd name="T33" fmla="*/ 8 h 66"/>
                <a:gd name="T34" fmla="*/ 8 w 42"/>
                <a:gd name="T35" fmla="*/ 8 h 66"/>
                <a:gd name="T36" fmla="*/ 8 w 42"/>
                <a:gd name="T37" fmla="*/ 6 h 66"/>
                <a:gd name="T38" fmla="*/ 10 w 42"/>
                <a:gd name="T39" fmla="*/ 4 h 66"/>
                <a:gd name="T40" fmla="*/ 10 w 42"/>
                <a:gd name="T41" fmla="*/ 2 h 66"/>
                <a:gd name="T42" fmla="*/ 10 w 42"/>
                <a:gd name="T43" fmla="*/ 2 h 66"/>
                <a:gd name="T44" fmla="*/ 10 w 42"/>
                <a:gd name="T45" fmla="*/ 0 h 66"/>
                <a:gd name="T46" fmla="*/ 10 w 42"/>
                <a:gd name="T47" fmla="*/ 0 h 66"/>
                <a:gd name="T48" fmla="*/ 14 w 42"/>
                <a:gd name="T49" fmla="*/ 2 h 66"/>
                <a:gd name="T50" fmla="*/ 14 w 42"/>
                <a:gd name="T51" fmla="*/ 2 h 66"/>
                <a:gd name="T52" fmla="*/ 18 w 42"/>
                <a:gd name="T53" fmla="*/ 2 h 66"/>
                <a:gd name="T54" fmla="*/ 20 w 42"/>
                <a:gd name="T55" fmla="*/ 2 h 66"/>
                <a:gd name="T56" fmla="*/ 42 w 42"/>
                <a:gd name="T57" fmla="*/ 30 h 66"/>
                <a:gd name="T58" fmla="*/ 42 w 42"/>
                <a:gd name="T59" fmla="*/ 30 h 66"/>
                <a:gd name="T60" fmla="*/ 40 w 42"/>
                <a:gd name="T61" fmla="*/ 32 h 66"/>
                <a:gd name="T62" fmla="*/ 38 w 42"/>
                <a:gd name="T63" fmla="*/ 34 h 66"/>
                <a:gd name="T64" fmla="*/ 38 w 42"/>
                <a:gd name="T65" fmla="*/ 36 h 66"/>
                <a:gd name="T66" fmla="*/ 38 w 42"/>
                <a:gd name="T67" fmla="*/ 40 h 66"/>
                <a:gd name="T68" fmla="*/ 40 w 42"/>
                <a:gd name="T69" fmla="*/ 40 h 66"/>
                <a:gd name="T70" fmla="*/ 40 w 42"/>
                <a:gd name="T71" fmla="*/ 42 h 66"/>
                <a:gd name="T72" fmla="*/ 40 w 42"/>
                <a:gd name="T73" fmla="*/ 44 h 66"/>
                <a:gd name="T74" fmla="*/ 40 w 42"/>
                <a:gd name="T75" fmla="*/ 46 h 66"/>
                <a:gd name="T76" fmla="*/ 40 w 42"/>
                <a:gd name="T77" fmla="*/ 48 h 66"/>
                <a:gd name="T78" fmla="*/ 38 w 42"/>
                <a:gd name="T79" fmla="*/ 48 h 66"/>
                <a:gd name="T80" fmla="*/ 36 w 42"/>
                <a:gd name="T81" fmla="*/ 48 h 66"/>
                <a:gd name="T82" fmla="*/ 36 w 42"/>
                <a:gd name="T83" fmla="*/ 48 h 66"/>
                <a:gd name="T84" fmla="*/ 34 w 42"/>
                <a:gd name="T85" fmla="*/ 48 h 66"/>
                <a:gd name="T86" fmla="*/ 34 w 42"/>
                <a:gd name="T87" fmla="*/ 50 h 66"/>
                <a:gd name="T88" fmla="*/ 32 w 42"/>
                <a:gd name="T89" fmla="*/ 52 h 66"/>
                <a:gd name="T90" fmla="*/ 30 w 42"/>
                <a:gd name="T91" fmla="*/ 54 h 66"/>
                <a:gd name="T92" fmla="*/ 28 w 42"/>
                <a:gd name="T93" fmla="*/ 56 h 66"/>
                <a:gd name="T94" fmla="*/ 28 w 42"/>
                <a:gd name="T95" fmla="*/ 56 h 66"/>
                <a:gd name="T96" fmla="*/ 30 w 42"/>
                <a:gd name="T97" fmla="*/ 60 h 66"/>
                <a:gd name="T98" fmla="*/ 28 w 42"/>
                <a:gd name="T99" fmla="*/ 62 h 66"/>
                <a:gd name="T100" fmla="*/ 28 w 42"/>
                <a:gd name="T101" fmla="*/ 62 h 66"/>
                <a:gd name="T102" fmla="*/ 26 w 42"/>
                <a:gd name="T103" fmla="*/ 60 h 66"/>
                <a:gd name="T104" fmla="*/ 24 w 42"/>
                <a:gd name="T105" fmla="*/ 60 h 66"/>
                <a:gd name="T106" fmla="*/ 24 w 42"/>
                <a:gd name="T107" fmla="*/ 62 h 66"/>
                <a:gd name="T108" fmla="*/ 22 w 42"/>
                <a:gd name="T109" fmla="*/ 64 h 66"/>
                <a:gd name="T110" fmla="*/ 20 w 42"/>
                <a:gd name="T111" fmla="*/ 66 h 66"/>
                <a:gd name="T112" fmla="*/ 20 w 42"/>
                <a:gd name="T1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2" h="66">
                  <a:moveTo>
                    <a:pt x="20" y="66"/>
                  </a:moveTo>
                  <a:lnTo>
                    <a:pt x="16" y="64"/>
                  </a:lnTo>
                  <a:lnTo>
                    <a:pt x="12" y="62"/>
                  </a:lnTo>
                  <a:lnTo>
                    <a:pt x="10" y="62"/>
                  </a:lnTo>
                  <a:lnTo>
                    <a:pt x="10" y="60"/>
                  </a:lnTo>
                  <a:lnTo>
                    <a:pt x="8" y="46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2" y="32"/>
                  </a:lnTo>
                  <a:lnTo>
                    <a:pt x="2" y="26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4" y="10"/>
                  </a:lnTo>
                  <a:lnTo>
                    <a:pt x="6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40" y="32"/>
                  </a:lnTo>
                  <a:lnTo>
                    <a:pt x="38" y="34"/>
                  </a:lnTo>
                  <a:lnTo>
                    <a:pt x="38" y="36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8"/>
                  </a:lnTo>
                  <a:lnTo>
                    <a:pt x="38" y="48"/>
                  </a:lnTo>
                  <a:lnTo>
                    <a:pt x="36" y="48"/>
                  </a:lnTo>
                  <a:lnTo>
                    <a:pt x="36" y="48"/>
                  </a:lnTo>
                  <a:lnTo>
                    <a:pt x="34" y="48"/>
                  </a:lnTo>
                  <a:lnTo>
                    <a:pt x="34" y="50"/>
                  </a:lnTo>
                  <a:lnTo>
                    <a:pt x="32" y="52"/>
                  </a:lnTo>
                  <a:lnTo>
                    <a:pt x="30" y="54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30" y="60"/>
                  </a:lnTo>
                  <a:lnTo>
                    <a:pt x="28" y="62"/>
                  </a:lnTo>
                  <a:lnTo>
                    <a:pt x="28" y="62"/>
                  </a:lnTo>
                  <a:lnTo>
                    <a:pt x="26" y="60"/>
                  </a:lnTo>
                  <a:lnTo>
                    <a:pt x="24" y="60"/>
                  </a:lnTo>
                  <a:lnTo>
                    <a:pt x="24" y="62"/>
                  </a:lnTo>
                  <a:lnTo>
                    <a:pt x="22" y="64"/>
                  </a:lnTo>
                  <a:lnTo>
                    <a:pt x="20" y="66"/>
                  </a:lnTo>
                  <a:lnTo>
                    <a:pt x="20" y="6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69" name="Freeform 436">
              <a:extLst>
                <a:ext uri="{FF2B5EF4-FFF2-40B4-BE49-F238E27FC236}">
                  <a16:creationId xmlns:a16="http://schemas.microsoft.com/office/drawing/2014/main" id="{9F62F6EC-9096-42C2-9718-D75FFF71BD52}"/>
                </a:ext>
              </a:extLst>
            </p:cNvPr>
            <p:cNvSpPr/>
            <p:nvPr/>
          </p:nvSpPr>
          <p:spPr bwMode="gray">
            <a:xfrm>
              <a:off x="1820101" y="4247142"/>
              <a:ext cx="218465" cy="159113"/>
            </a:xfrm>
            <a:custGeom>
              <a:avLst/>
              <a:gdLst>
                <a:gd name="T0" fmla="*/ 118 w 118"/>
                <a:gd name="T1" fmla="*/ 28 h 86"/>
                <a:gd name="T2" fmla="*/ 102 w 118"/>
                <a:gd name="T3" fmla="*/ 32 h 86"/>
                <a:gd name="T4" fmla="*/ 94 w 118"/>
                <a:gd name="T5" fmla="*/ 38 h 86"/>
                <a:gd name="T6" fmla="*/ 86 w 118"/>
                <a:gd name="T7" fmla="*/ 46 h 86"/>
                <a:gd name="T8" fmla="*/ 80 w 118"/>
                <a:gd name="T9" fmla="*/ 54 h 86"/>
                <a:gd name="T10" fmla="*/ 74 w 118"/>
                <a:gd name="T11" fmla="*/ 58 h 86"/>
                <a:gd name="T12" fmla="*/ 68 w 118"/>
                <a:gd name="T13" fmla="*/ 60 h 86"/>
                <a:gd name="T14" fmla="*/ 62 w 118"/>
                <a:gd name="T15" fmla="*/ 62 h 86"/>
                <a:gd name="T16" fmla="*/ 58 w 118"/>
                <a:gd name="T17" fmla="*/ 64 h 86"/>
                <a:gd name="T18" fmla="*/ 54 w 118"/>
                <a:gd name="T19" fmla="*/ 64 h 86"/>
                <a:gd name="T20" fmla="*/ 52 w 118"/>
                <a:gd name="T21" fmla="*/ 64 h 86"/>
                <a:gd name="T22" fmla="*/ 36 w 118"/>
                <a:gd name="T23" fmla="*/ 78 h 86"/>
                <a:gd name="T24" fmla="*/ 6 w 118"/>
                <a:gd name="T25" fmla="*/ 86 h 86"/>
                <a:gd name="T26" fmla="*/ 2 w 118"/>
                <a:gd name="T27" fmla="*/ 84 h 86"/>
                <a:gd name="T28" fmla="*/ 0 w 118"/>
                <a:gd name="T29" fmla="*/ 84 h 86"/>
                <a:gd name="T30" fmla="*/ 0 w 118"/>
                <a:gd name="T31" fmla="*/ 84 h 86"/>
                <a:gd name="T32" fmla="*/ 2 w 118"/>
                <a:gd name="T33" fmla="*/ 84 h 86"/>
                <a:gd name="T34" fmla="*/ 4 w 118"/>
                <a:gd name="T35" fmla="*/ 80 h 86"/>
                <a:gd name="T36" fmla="*/ 4 w 118"/>
                <a:gd name="T37" fmla="*/ 80 h 86"/>
                <a:gd name="T38" fmla="*/ 6 w 118"/>
                <a:gd name="T39" fmla="*/ 80 h 86"/>
                <a:gd name="T40" fmla="*/ 8 w 118"/>
                <a:gd name="T41" fmla="*/ 80 h 86"/>
                <a:gd name="T42" fmla="*/ 10 w 118"/>
                <a:gd name="T43" fmla="*/ 78 h 86"/>
                <a:gd name="T44" fmla="*/ 8 w 118"/>
                <a:gd name="T45" fmla="*/ 74 h 86"/>
                <a:gd name="T46" fmla="*/ 12 w 118"/>
                <a:gd name="T47" fmla="*/ 68 h 86"/>
                <a:gd name="T48" fmla="*/ 14 w 118"/>
                <a:gd name="T49" fmla="*/ 68 h 86"/>
                <a:gd name="T50" fmla="*/ 14 w 118"/>
                <a:gd name="T51" fmla="*/ 66 h 86"/>
                <a:gd name="T52" fmla="*/ 16 w 118"/>
                <a:gd name="T53" fmla="*/ 66 h 86"/>
                <a:gd name="T54" fmla="*/ 18 w 118"/>
                <a:gd name="T55" fmla="*/ 66 h 86"/>
                <a:gd name="T56" fmla="*/ 20 w 118"/>
                <a:gd name="T57" fmla="*/ 66 h 86"/>
                <a:gd name="T58" fmla="*/ 20 w 118"/>
                <a:gd name="T59" fmla="*/ 66 h 86"/>
                <a:gd name="T60" fmla="*/ 22 w 118"/>
                <a:gd name="T61" fmla="*/ 64 h 86"/>
                <a:gd name="T62" fmla="*/ 20 w 118"/>
                <a:gd name="T63" fmla="*/ 62 h 86"/>
                <a:gd name="T64" fmla="*/ 20 w 118"/>
                <a:gd name="T65" fmla="*/ 60 h 86"/>
                <a:gd name="T66" fmla="*/ 20 w 118"/>
                <a:gd name="T67" fmla="*/ 58 h 86"/>
                <a:gd name="T68" fmla="*/ 18 w 118"/>
                <a:gd name="T69" fmla="*/ 56 h 86"/>
                <a:gd name="T70" fmla="*/ 18 w 118"/>
                <a:gd name="T71" fmla="*/ 54 h 86"/>
                <a:gd name="T72" fmla="*/ 18 w 118"/>
                <a:gd name="T73" fmla="*/ 50 h 86"/>
                <a:gd name="T74" fmla="*/ 22 w 118"/>
                <a:gd name="T75" fmla="*/ 48 h 86"/>
                <a:gd name="T76" fmla="*/ 22 w 118"/>
                <a:gd name="T77" fmla="*/ 48 h 86"/>
                <a:gd name="T78" fmla="*/ 24 w 118"/>
                <a:gd name="T79" fmla="*/ 46 h 86"/>
                <a:gd name="T80" fmla="*/ 26 w 118"/>
                <a:gd name="T81" fmla="*/ 44 h 86"/>
                <a:gd name="T82" fmla="*/ 26 w 118"/>
                <a:gd name="T83" fmla="*/ 44 h 86"/>
                <a:gd name="T84" fmla="*/ 28 w 118"/>
                <a:gd name="T85" fmla="*/ 42 h 86"/>
                <a:gd name="T86" fmla="*/ 30 w 118"/>
                <a:gd name="T87" fmla="*/ 38 h 86"/>
                <a:gd name="T88" fmla="*/ 34 w 118"/>
                <a:gd name="T89" fmla="*/ 34 h 86"/>
                <a:gd name="T90" fmla="*/ 38 w 118"/>
                <a:gd name="T91" fmla="*/ 30 h 86"/>
                <a:gd name="T92" fmla="*/ 40 w 118"/>
                <a:gd name="T93" fmla="*/ 24 h 86"/>
                <a:gd name="T94" fmla="*/ 44 w 118"/>
                <a:gd name="T95" fmla="*/ 20 h 86"/>
                <a:gd name="T96" fmla="*/ 48 w 118"/>
                <a:gd name="T97" fmla="*/ 18 h 86"/>
                <a:gd name="T98" fmla="*/ 50 w 118"/>
                <a:gd name="T99" fmla="*/ 16 h 86"/>
                <a:gd name="T100" fmla="*/ 54 w 118"/>
                <a:gd name="T101" fmla="*/ 14 h 86"/>
                <a:gd name="T102" fmla="*/ 66 w 118"/>
                <a:gd name="T103" fmla="*/ 10 h 86"/>
                <a:gd name="T104" fmla="*/ 80 w 118"/>
                <a:gd name="T105" fmla="*/ 6 h 86"/>
                <a:gd name="T106" fmla="*/ 94 w 118"/>
                <a:gd name="T107" fmla="*/ 0 h 86"/>
                <a:gd name="T108" fmla="*/ 104 w 118"/>
                <a:gd name="T109" fmla="*/ 0 h 86"/>
                <a:gd name="T110" fmla="*/ 104 w 118"/>
                <a:gd name="T111" fmla="*/ 0 h 86"/>
                <a:gd name="T112" fmla="*/ 106 w 118"/>
                <a:gd name="T113" fmla="*/ 0 h 86"/>
                <a:gd name="T114" fmla="*/ 108 w 118"/>
                <a:gd name="T115" fmla="*/ 2 h 86"/>
                <a:gd name="T116" fmla="*/ 118 w 118"/>
                <a:gd name="T117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8" h="86">
                  <a:moveTo>
                    <a:pt x="118" y="28"/>
                  </a:moveTo>
                  <a:lnTo>
                    <a:pt x="102" y="32"/>
                  </a:lnTo>
                  <a:lnTo>
                    <a:pt x="94" y="38"/>
                  </a:lnTo>
                  <a:lnTo>
                    <a:pt x="86" y="46"/>
                  </a:lnTo>
                  <a:lnTo>
                    <a:pt x="80" y="54"/>
                  </a:lnTo>
                  <a:lnTo>
                    <a:pt x="74" y="58"/>
                  </a:lnTo>
                  <a:lnTo>
                    <a:pt x="68" y="60"/>
                  </a:lnTo>
                  <a:lnTo>
                    <a:pt x="62" y="62"/>
                  </a:lnTo>
                  <a:lnTo>
                    <a:pt x="58" y="64"/>
                  </a:lnTo>
                  <a:lnTo>
                    <a:pt x="54" y="64"/>
                  </a:lnTo>
                  <a:lnTo>
                    <a:pt x="52" y="64"/>
                  </a:lnTo>
                  <a:lnTo>
                    <a:pt x="36" y="78"/>
                  </a:lnTo>
                  <a:lnTo>
                    <a:pt x="6" y="86"/>
                  </a:lnTo>
                  <a:lnTo>
                    <a:pt x="2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2" y="84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6" y="80"/>
                  </a:lnTo>
                  <a:lnTo>
                    <a:pt x="8" y="80"/>
                  </a:lnTo>
                  <a:lnTo>
                    <a:pt x="10" y="78"/>
                  </a:lnTo>
                  <a:lnTo>
                    <a:pt x="8" y="74"/>
                  </a:lnTo>
                  <a:lnTo>
                    <a:pt x="12" y="68"/>
                  </a:lnTo>
                  <a:lnTo>
                    <a:pt x="14" y="68"/>
                  </a:lnTo>
                  <a:lnTo>
                    <a:pt x="14" y="66"/>
                  </a:lnTo>
                  <a:lnTo>
                    <a:pt x="16" y="66"/>
                  </a:lnTo>
                  <a:lnTo>
                    <a:pt x="18" y="66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2" y="64"/>
                  </a:lnTo>
                  <a:lnTo>
                    <a:pt x="20" y="62"/>
                  </a:lnTo>
                  <a:lnTo>
                    <a:pt x="20" y="60"/>
                  </a:lnTo>
                  <a:lnTo>
                    <a:pt x="20" y="58"/>
                  </a:lnTo>
                  <a:lnTo>
                    <a:pt x="18" y="56"/>
                  </a:lnTo>
                  <a:lnTo>
                    <a:pt x="18" y="54"/>
                  </a:lnTo>
                  <a:lnTo>
                    <a:pt x="18" y="50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4" y="46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8" y="42"/>
                  </a:lnTo>
                  <a:lnTo>
                    <a:pt x="30" y="38"/>
                  </a:lnTo>
                  <a:lnTo>
                    <a:pt x="34" y="34"/>
                  </a:lnTo>
                  <a:lnTo>
                    <a:pt x="38" y="30"/>
                  </a:lnTo>
                  <a:lnTo>
                    <a:pt x="40" y="24"/>
                  </a:lnTo>
                  <a:lnTo>
                    <a:pt x="44" y="20"/>
                  </a:lnTo>
                  <a:lnTo>
                    <a:pt x="48" y="18"/>
                  </a:lnTo>
                  <a:lnTo>
                    <a:pt x="50" y="16"/>
                  </a:lnTo>
                  <a:lnTo>
                    <a:pt x="54" y="14"/>
                  </a:lnTo>
                  <a:lnTo>
                    <a:pt x="66" y="10"/>
                  </a:lnTo>
                  <a:lnTo>
                    <a:pt x="80" y="6"/>
                  </a:lnTo>
                  <a:lnTo>
                    <a:pt x="94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06" y="0"/>
                  </a:lnTo>
                  <a:lnTo>
                    <a:pt x="108" y="2"/>
                  </a:lnTo>
                  <a:lnTo>
                    <a:pt x="118" y="2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70" name="Freeform 437">
              <a:extLst>
                <a:ext uri="{FF2B5EF4-FFF2-40B4-BE49-F238E27FC236}">
                  <a16:creationId xmlns:a16="http://schemas.microsoft.com/office/drawing/2014/main" id="{1B6EFCAD-8A2F-45F4-8A2D-9EBB936CE598}"/>
                </a:ext>
              </a:extLst>
            </p:cNvPr>
            <p:cNvSpPr/>
            <p:nvPr/>
          </p:nvSpPr>
          <p:spPr bwMode="gray">
            <a:xfrm>
              <a:off x="2016349" y="4110231"/>
              <a:ext cx="170328" cy="188715"/>
            </a:xfrm>
            <a:custGeom>
              <a:avLst/>
              <a:gdLst>
                <a:gd name="T0" fmla="*/ 72 w 92"/>
                <a:gd name="T1" fmla="*/ 0 h 102"/>
                <a:gd name="T2" fmla="*/ 72 w 92"/>
                <a:gd name="T3" fmla="*/ 4 h 102"/>
                <a:gd name="T4" fmla="*/ 72 w 92"/>
                <a:gd name="T5" fmla="*/ 8 h 102"/>
                <a:gd name="T6" fmla="*/ 72 w 92"/>
                <a:gd name="T7" fmla="*/ 8 h 102"/>
                <a:gd name="T8" fmla="*/ 76 w 92"/>
                <a:gd name="T9" fmla="*/ 14 h 102"/>
                <a:gd name="T10" fmla="*/ 80 w 92"/>
                <a:gd name="T11" fmla="*/ 18 h 102"/>
                <a:gd name="T12" fmla="*/ 84 w 92"/>
                <a:gd name="T13" fmla="*/ 22 h 102"/>
                <a:gd name="T14" fmla="*/ 88 w 92"/>
                <a:gd name="T15" fmla="*/ 22 h 102"/>
                <a:gd name="T16" fmla="*/ 90 w 92"/>
                <a:gd name="T17" fmla="*/ 24 h 102"/>
                <a:gd name="T18" fmla="*/ 90 w 92"/>
                <a:gd name="T19" fmla="*/ 24 h 102"/>
                <a:gd name="T20" fmla="*/ 92 w 92"/>
                <a:gd name="T21" fmla="*/ 30 h 102"/>
                <a:gd name="T22" fmla="*/ 92 w 92"/>
                <a:gd name="T23" fmla="*/ 34 h 102"/>
                <a:gd name="T24" fmla="*/ 90 w 92"/>
                <a:gd name="T25" fmla="*/ 40 h 102"/>
                <a:gd name="T26" fmla="*/ 86 w 92"/>
                <a:gd name="T27" fmla="*/ 44 h 102"/>
                <a:gd name="T28" fmla="*/ 82 w 92"/>
                <a:gd name="T29" fmla="*/ 46 h 102"/>
                <a:gd name="T30" fmla="*/ 78 w 92"/>
                <a:gd name="T31" fmla="*/ 50 h 102"/>
                <a:gd name="T32" fmla="*/ 76 w 92"/>
                <a:gd name="T33" fmla="*/ 50 h 102"/>
                <a:gd name="T34" fmla="*/ 74 w 92"/>
                <a:gd name="T35" fmla="*/ 50 h 102"/>
                <a:gd name="T36" fmla="*/ 74 w 92"/>
                <a:gd name="T37" fmla="*/ 56 h 102"/>
                <a:gd name="T38" fmla="*/ 72 w 92"/>
                <a:gd name="T39" fmla="*/ 58 h 102"/>
                <a:gd name="T40" fmla="*/ 70 w 92"/>
                <a:gd name="T41" fmla="*/ 62 h 102"/>
                <a:gd name="T42" fmla="*/ 66 w 92"/>
                <a:gd name="T43" fmla="*/ 64 h 102"/>
                <a:gd name="T44" fmla="*/ 64 w 92"/>
                <a:gd name="T45" fmla="*/ 64 h 102"/>
                <a:gd name="T46" fmla="*/ 64 w 92"/>
                <a:gd name="T47" fmla="*/ 66 h 102"/>
                <a:gd name="T48" fmla="*/ 58 w 92"/>
                <a:gd name="T49" fmla="*/ 66 h 102"/>
                <a:gd name="T50" fmla="*/ 54 w 92"/>
                <a:gd name="T51" fmla="*/ 68 h 102"/>
                <a:gd name="T52" fmla="*/ 52 w 92"/>
                <a:gd name="T53" fmla="*/ 72 h 102"/>
                <a:gd name="T54" fmla="*/ 50 w 92"/>
                <a:gd name="T55" fmla="*/ 74 h 102"/>
                <a:gd name="T56" fmla="*/ 50 w 92"/>
                <a:gd name="T57" fmla="*/ 76 h 102"/>
                <a:gd name="T58" fmla="*/ 50 w 92"/>
                <a:gd name="T59" fmla="*/ 78 h 102"/>
                <a:gd name="T60" fmla="*/ 50 w 92"/>
                <a:gd name="T61" fmla="*/ 80 h 102"/>
                <a:gd name="T62" fmla="*/ 48 w 92"/>
                <a:gd name="T63" fmla="*/ 82 h 102"/>
                <a:gd name="T64" fmla="*/ 42 w 92"/>
                <a:gd name="T65" fmla="*/ 90 h 102"/>
                <a:gd name="T66" fmla="*/ 30 w 92"/>
                <a:gd name="T67" fmla="*/ 98 h 102"/>
                <a:gd name="T68" fmla="*/ 12 w 92"/>
                <a:gd name="T69" fmla="*/ 102 h 102"/>
                <a:gd name="T70" fmla="*/ 2 w 92"/>
                <a:gd name="T71" fmla="*/ 76 h 102"/>
                <a:gd name="T72" fmla="*/ 0 w 92"/>
                <a:gd name="T73" fmla="*/ 74 h 102"/>
                <a:gd name="T74" fmla="*/ 0 w 92"/>
                <a:gd name="T75" fmla="*/ 74 h 102"/>
                <a:gd name="T76" fmla="*/ 0 w 92"/>
                <a:gd name="T77" fmla="*/ 74 h 102"/>
                <a:gd name="T78" fmla="*/ 2 w 92"/>
                <a:gd name="T79" fmla="*/ 72 h 102"/>
                <a:gd name="T80" fmla="*/ 12 w 92"/>
                <a:gd name="T81" fmla="*/ 68 h 102"/>
                <a:gd name="T82" fmla="*/ 26 w 92"/>
                <a:gd name="T83" fmla="*/ 62 h 102"/>
                <a:gd name="T84" fmla="*/ 38 w 92"/>
                <a:gd name="T85" fmla="*/ 54 h 102"/>
                <a:gd name="T86" fmla="*/ 46 w 92"/>
                <a:gd name="T87" fmla="*/ 42 h 102"/>
                <a:gd name="T88" fmla="*/ 50 w 92"/>
                <a:gd name="T89" fmla="*/ 28 h 102"/>
                <a:gd name="T90" fmla="*/ 50 w 92"/>
                <a:gd name="T91" fmla="*/ 26 h 102"/>
                <a:gd name="T92" fmla="*/ 50 w 92"/>
                <a:gd name="T93" fmla="*/ 24 h 102"/>
                <a:gd name="T94" fmla="*/ 48 w 92"/>
                <a:gd name="T95" fmla="*/ 20 h 102"/>
                <a:gd name="T96" fmla="*/ 48 w 92"/>
                <a:gd name="T97" fmla="*/ 18 h 102"/>
                <a:gd name="T98" fmla="*/ 48 w 92"/>
                <a:gd name="T99" fmla="*/ 16 h 102"/>
                <a:gd name="T100" fmla="*/ 48 w 92"/>
                <a:gd name="T101" fmla="*/ 14 h 102"/>
                <a:gd name="T102" fmla="*/ 48 w 92"/>
                <a:gd name="T103" fmla="*/ 12 h 102"/>
                <a:gd name="T104" fmla="*/ 50 w 92"/>
                <a:gd name="T105" fmla="*/ 12 h 102"/>
                <a:gd name="T106" fmla="*/ 52 w 92"/>
                <a:gd name="T107" fmla="*/ 12 h 102"/>
                <a:gd name="T108" fmla="*/ 54 w 92"/>
                <a:gd name="T109" fmla="*/ 12 h 102"/>
                <a:gd name="T110" fmla="*/ 58 w 92"/>
                <a:gd name="T111" fmla="*/ 10 h 102"/>
                <a:gd name="T112" fmla="*/ 60 w 92"/>
                <a:gd name="T113" fmla="*/ 8 h 102"/>
                <a:gd name="T114" fmla="*/ 60 w 92"/>
                <a:gd name="T115" fmla="*/ 8 h 102"/>
                <a:gd name="T116" fmla="*/ 60 w 92"/>
                <a:gd name="T117" fmla="*/ 6 h 102"/>
                <a:gd name="T118" fmla="*/ 62 w 92"/>
                <a:gd name="T119" fmla="*/ 4 h 102"/>
                <a:gd name="T120" fmla="*/ 64 w 92"/>
                <a:gd name="T121" fmla="*/ 4 h 102"/>
                <a:gd name="T122" fmla="*/ 64 w 92"/>
                <a:gd name="T123" fmla="*/ 4 h 102"/>
                <a:gd name="T124" fmla="*/ 72 w 92"/>
                <a:gd name="T12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2" h="102">
                  <a:moveTo>
                    <a:pt x="72" y="0"/>
                  </a:moveTo>
                  <a:lnTo>
                    <a:pt x="72" y="4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6" y="14"/>
                  </a:lnTo>
                  <a:lnTo>
                    <a:pt x="80" y="18"/>
                  </a:lnTo>
                  <a:lnTo>
                    <a:pt x="84" y="22"/>
                  </a:lnTo>
                  <a:lnTo>
                    <a:pt x="88" y="22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92" y="30"/>
                  </a:lnTo>
                  <a:lnTo>
                    <a:pt x="92" y="34"/>
                  </a:lnTo>
                  <a:lnTo>
                    <a:pt x="90" y="40"/>
                  </a:lnTo>
                  <a:lnTo>
                    <a:pt x="86" y="44"/>
                  </a:lnTo>
                  <a:lnTo>
                    <a:pt x="82" y="46"/>
                  </a:lnTo>
                  <a:lnTo>
                    <a:pt x="78" y="50"/>
                  </a:lnTo>
                  <a:lnTo>
                    <a:pt x="76" y="50"/>
                  </a:lnTo>
                  <a:lnTo>
                    <a:pt x="74" y="50"/>
                  </a:lnTo>
                  <a:lnTo>
                    <a:pt x="74" y="56"/>
                  </a:lnTo>
                  <a:lnTo>
                    <a:pt x="72" y="58"/>
                  </a:lnTo>
                  <a:lnTo>
                    <a:pt x="70" y="62"/>
                  </a:lnTo>
                  <a:lnTo>
                    <a:pt x="66" y="64"/>
                  </a:lnTo>
                  <a:lnTo>
                    <a:pt x="64" y="64"/>
                  </a:lnTo>
                  <a:lnTo>
                    <a:pt x="64" y="66"/>
                  </a:lnTo>
                  <a:lnTo>
                    <a:pt x="58" y="66"/>
                  </a:lnTo>
                  <a:lnTo>
                    <a:pt x="54" y="68"/>
                  </a:lnTo>
                  <a:lnTo>
                    <a:pt x="52" y="72"/>
                  </a:lnTo>
                  <a:lnTo>
                    <a:pt x="50" y="74"/>
                  </a:lnTo>
                  <a:lnTo>
                    <a:pt x="50" y="76"/>
                  </a:lnTo>
                  <a:lnTo>
                    <a:pt x="50" y="78"/>
                  </a:lnTo>
                  <a:lnTo>
                    <a:pt x="50" y="80"/>
                  </a:lnTo>
                  <a:lnTo>
                    <a:pt x="48" y="82"/>
                  </a:lnTo>
                  <a:lnTo>
                    <a:pt x="42" y="90"/>
                  </a:lnTo>
                  <a:lnTo>
                    <a:pt x="30" y="98"/>
                  </a:lnTo>
                  <a:lnTo>
                    <a:pt x="12" y="102"/>
                  </a:lnTo>
                  <a:lnTo>
                    <a:pt x="2" y="76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2" y="72"/>
                  </a:lnTo>
                  <a:lnTo>
                    <a:pt x="12" y="68"/>
                  </a:lnTo>
                  <a:lnTo>
                    <a:pt x="26" y="62"/>
                  </a:lnTo>
                  <a:lnTo>
                    <a:pt x="38" y="54"/>
                  </a:lnTo>
                  <a:lnTo>
                    <a:pt x="46" y="42"/>
                  </a:lnTo>
                  <a:lnTo>
                    <a:pt x="50" y="28"/>
                  </a:lnTo>
                  <a:lnTo>
                    <a:pt x="50" y="26"/>
                  </a:lnTo>
                  <a:lnTo>
                    <a:pt x="50" y="24"/>
                  </a:lnTo>
                  <a:lnTo>
                    <a:pt x="48" y="20"/>
                  </a:lnTo>
                  <a:lnTo>
                    <a:pt x="48" y="18"/>
                  </a:lnTo>
                  <a:lnTo>
                    <a:pt x="48" y="16"/>
                  </a:lnTo>
                  <a:lnTo>
                    <a:pt x="48" y="14"/>
                  </a:lnTo>
                  <a:lnTo>
                    <a:pt x="48" y="12"/>
                  </a:lnTo>
                  <a:lnTo>
                    <a:pt x="50" y="12"/>
                  </a:lnTo>
                  <a:lnTo>
                    <a:pt x="52" y="12"/>
                  </a:lnTo>
                  <a:lnTo>
                    <a:pt x="54" y="12"/>
                  </a:lnTo>
                  <a:lnTo>
                    <a:pt x="58" y="10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6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64" y="4"/>
                  </a:lnTo>
                  <a:lnTo>
                    <a:pt x="72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71" name="Freeform 438">
              <a:extLst>
                <a:ext uri="{FF2B5EF4-FFF2-40B4-BE49-F238E27FC236}">
                  <a16:creationId xmlns:a16="http://schemas.microsoft.com/office/drawing/2014/main" id="{759B7970-123C-475B-98B5-6B44EC790A49}"/>
                </a:ext>
              </a:extLst>
            </p:cNvPr>
            <p:cNvSpPr/>
            <p:nvPr/>
          </p:nvSpPr>
          <p:spPr bwMode="gray">
            <a:xfrm>
              <a:off x="1690503" y="3725400"/>
              <a:ext cx="214762" cy="247920"/>
            </a:xfrm>
            <a:custGeom>
              <a:avLst/>
              <a:gdLst>
                <a:gd name="T0" fmla="*/ 86 w 116"/>
                <a:gd name="T1" fmla="*/ 132 h 134"/>
                <a:gd name="T2" fmla="*/ 80 w 116"/>
                <a:gd name="T3" fmla="*/ 130 h 134"/>
                <a:gd name="T4" fmla="*/ 70 w 116"/>
                <a:gd name="T5" fmla="*/ 124 h 134"/>
                <a:gd name="T6" fmla="*/ 50 w 116"/>
                <a:gd name="T7" fmla="*/ 114 h 134"/>
                <a:gd name="T8" fmla="*/ 18 w 116"/>
                <a:gd name="T9" fmla="*/ 98 h 134"/>
                <a:gd name="T10" fmla="*/ 16 w 116"/>
                <a:gd name="T11" fmla="*/ 92 h 134"/>
                <a:gd name="T12" fmla="*/ 0 w 116"/>
                <a:gd name="T13" fmla="*/ 68 h 134"/>
                <a:gd name="T14" fmla="*/ 26 w 116"/>
                <a:gd name="T15" fmla="*/ 44 h 134"/>
                <a:gd name="T16" fmla="*/ 26 w 116"/>
                <a:gd name="T17" fmla="*/ 40 h 134"/>
                <a:gd name="T18" fmla="*/ 26 w 116"/>
                <a:gd name="T19" fmla="*/ 36 h 134"/>
                <a:gd name="T20" fmla="*/ 26 w 116"/>
                <a:gd name="T21" fmla="*/ 32 h 134"/>
                <a:gd name="T22" fmla="*/ 28 w 116"/>
                <a:gd name="T23" fmla="*/ 30 h 134"/>
                <a:gd name="T24" fmla="*/ 30 w 116"/>
                <a:gd name="T25" fmla="*/ 26 h 134"/>
                <a:gd name="T26" fmla="*/ 34 w 116"/>
                <a:gd name="T27" fmla="*/ 22 h 134"/>
                <a:gd name="T28" fmla="*/ 36 w 116"/>
                <a:gd name="T29" fmla="*/ 16 h 134"/>
                <a:gd name="T30" fmla="*/ 38 w 116"/>
                <a:gd name="T31" fmla="*/ 10 h 134"/>
                <a:gd name="T32" fmla="*/ 40 w 116"/>
                <a:gd name="T33" fmla="*/ 6 h 134"/>
                <a:gd name="T34" fmla="*/ 46 w 116"/>
                <a:gd name="T35" fmla="*/ 4 h 134"/>
                <a:gd name="T36" fmla="*/ 54 w 116"/>
                <a:gd name="T37" fmla="*/ 2 h 134"/>
                <a:gd name="T38" fmla="*/ 70 w 116"/>
                <a:gd name="T39" fmla="*/ 0 h 134"/>
                <a:gd name="T40" fmla="*/ 70 w 116"/>
                <a:gd name="T41" fmla="*/ 2 h 134"/>
                <a:gd name="T42" fmla="*/ 74 w 116"/>
                <a:gd name="T43" fmla="*/ 4 h 134"/>
                <a:gd name="T44" fmla="*/ 78 w 116"/>
                <a:gd name="T45" fmla="*/ 2 h 134"/>
                <a:gd name="T46" fmla="*/ 82 w 116"/>
                <a:gd name="T47" fmla="*/ 4 h 134"/>
                <a:gd name="T48" fmla="*/ 84 w 116"/>
                <a:gd name="T49" fmla="*/ 10 h 134"/>
                <a:gd name="T50" fmla="*/ 82 w 116"/>
                <a:gd name="T51" fmla="*/ 12 h 134"/>
                <a:gd name="T52" fmla="*/ 80 w 116"/>
                <a:gd name="T53" fmla="*/ 16 h 134"/>
                <a:gd name="T54" fmla="*/ 84 w 116"/>
                <a:gd name="T55" fmla="*/ 18 h 134"/>
                <a:gd name="T56" fmla="*/ 88 w 116"/>
                <a:gd name="T57" fmla="*/ 22 h 134"/>
                <a:gd name="T58" fmla="*/ 90 w 116"/>
                <a:gd name="T59" fmla="*/ 26 h 134"/>
                <a:gd name="T60" fmla="*/ 96 w 116"/>
                <a:gd name="T61" fmla="*/ 32 h 134"/>
                <a:gd name="T62" fmla="*/ 98 w 116"/>
                <a:gd name="T63" fmla="*/ 38 h 134"/>
                <a:gd name="T64" fmla="*/ 96 w 116"/>
                <a:gd name="T65" fmla="*/ 42 h 134"/>
                <a:gd name="T66" fmla="*/ 92 w 116"/>
                <a:gd name="T67" fmla="*/ 52 h 134"/>
                <a:gd name="T68" fmla="*/ 90 w 116"/>
                <a:gd name="T69" fmla="*/ 60 h 134"/>
                <a:gd name="T70" fmla="*/ 92 w 116"/>
                <a:gd name="T71" fmla="*/ 64 h 134"/>
                <a:gd name="T72" fmla="*/ 96 w 116"/>
                <a:gd name="T73" fmla="*/ 72 h 134"/>
                <a:gd name="T74" fmla="*/ 100 w 116"/>
                <a:gd name="T75" fmla="*/ 82 h 134"/>
                <a:gd name="T76" fmla="*/ 106 w 116"/>
                <a:gd name="T77" fmla="*/ 86 h 134"/>
                <a:gd name="T78" fmla="*/ 106 w 116"/>
                <a:gd name="T79" fmla="*/ 90 h 134"/>
                <a:gd name="T80" fmla="*/ 108 w 116"/>
                <a:gd name="T81" fmla="*/ 96 h 134"/>
                <a:gd name="T82" fmla="*/ 108 w 116"/>
                <a:gd name="T83" fmla="*/ 98 h 134"/>
                <a:gd name="T84" fmla="*/ 112 w 116"/>
                <a:gd name="T85" fmla="*/ 102 h 134"/>
                <a:gd name="T86" fmla="*/ 114 w 116"/>
                <a:gd name="T87" fmla="*/ 106 h 134"/>
                <a:gd name="T88" fmla="*/ 116 w 116"/>
                <a:gd name="T89" fmla="*/ 112 h 134"/>
                <a:gd name="T90" fmla="*/ 114 w 116"/>
                <a:gd name="T91" fmla="*/ 124 h 134"/>
                <a:gd name="T92" fmla="*/ 112 w 116"/>
                <a:gd name="T93" fmla="*/ 124 h 134"/>
                <a:gd name="T94" fmla="*/ 108 w 116"/>
                <a:gd name="T95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6" h="134">
                  <a:moveTo>
                    <a:pt x="88" y="134"/>
                  </a:moveTo>
                  <a:lnTo>
                    <a:pt x="86" y="132"/>
                  </a:lnTo>
                  <a:lnTo>
                    <a:pt x="84" y="132"/>
                  </a:lnTo>
                  <a:lnTo>
                    <a:pt x="80" y="130"/>
                  </a:lnTo>
                  <a:lnTo>
                    <a:pt x="76" y="126"/>
                  </a:lnTo>
                  <a:lnTo>
                    <a:pt x="70" y="124"/>
                  </a:lnTo>
                  <a:lnTo>
                    <a:pt x="58" y="114"/>
                  </a:lnTo>
                  <a:lnTo>
                    <a:pt x="50" y="114"/>
                  </a:lnTo>
                  <a:lnTo>
                    <a:pt x="24" y="102"/>
                  </a:lnTo>
                  <a:lnTo>
                    <a:pt x="18" y="98"/>
                  </a:lnTo>
                  <a:lnTo>
                    <a:pt x="18" y="96"/>
                  </a:lnTo>
                  <a:lnTo>
                    <a:pt x="16" y="92"/>
                  </a:lnTo>
                  <a:lnTo>
                    <a:pt x="4" y="76"/>
                  </a:lnTo>
                  <a:lnTo>
                    <a:pt x="0" y="68"/>
                  </a:lnTo>
                  <a:lnTo>
                    <a:pt x="26" y="46"/>
                  </a:lnTo>
                  <a:lnTo>
                    <a:pt x="26" y="44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28" y="28"/>
                  </a:lnTo>
                  <a:lnTo>
                    <a:pt x="30" y="26"/>
                  </a:lnTo>
                  <a:lnTo>
                    <a:pt x="32" y="22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6" y="16"/>
                  </a:lnTo>
                  <a:lnTo>
                    <a:pt x="38" y="12"/>
                  </a:lnTo>
                  <a:lnTo>
                    <a:pt x="38" y="10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6" y="4"/>
                  </a:lnTo>
                  <a:lnTo>
                    <a:pt x="50" y="2"/>
                  </a:lnTo>
                  <a:lnTo>
                    <a:pt x="54" y="2"/>
                  </a:lnTo>
                  <a:lnTo>
                    <a:pt x="60" y="2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2"/>
                  </a:lnTo>
                  <a:lnTo>
                    <a:pt x="72" y="4"/>
                  </a:lnTo>
                  <a:lnTo>
                    <a:pt x="74" y="4"/>
                  </a:lnTo>
                  <a:lnTo>
                    <a:pt x="76" y="4"/>
                  </a:lnTo>
                  <a:lnTo>
                    <a:pt x="78" y="2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2" y="8"/>
                  </a:lnTo>
                  <a:lnTo>
                    <a:pt x="84" y="10"/>
                  </a:lnTo>
                  <a:lnTo>
                    <a:pt x="82" y="10"/>
                  </a:lnTo>
                  <a:lnTo>
                    <a:pt x="82" y="12"/>
                  </a:lnTo>
                  <a:lnTo>
                    <a:pt x="80" y="14"/>
                  </a:lnTo>
                  <a:lnTo>
                    <a:pt x="80" y="16"/>
                  </a:lnTo>
                  <a:lnTo>
                    <a:pt x="82" y="16"/>
                  </a:lnTo>
                  <a:lnTo>
                    <a:pt x="84" y="18"/>
                  </a:lnTo>
                  <a:lnTo>
                    <a:pt x="86" y="20"/>
                  </a:lnTo>
                  <a:lnTo>
                    <a:pt x="88" y="22"/>
                  </a:lnTo>
                  <a:lnTo>
                    <a:pt x="88" y="24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96" y="32"/>
                  </a:lnTo>
                  <a:lnTo>
                    <a:pt x="98" y="34"/>
                  </a:lnTo>
                  <a:lnTo>
                    <a:pt x="98" y="38"/>
                  </a:lnTo>
                  <a:lnTo>
                    <a:pt x="98" y="38"/>
                  </a:lnTo>
                  <a:lnTo>
                    <a:pt x="96" y="42"/>
                  </a:lnTo>
                  <a:lnTo>
                    <a:pt x="94" y="46"/>
                  </a:lnTo>
                  <a:lnTo>
                    <a:pt x="92" y="52"/>
                  </a:lnTo>
                  <a:lnTo>
                    <a:pt x="92" y="56"/>
                  </a:lnTo>
                  <a:lnTo>
                    <a:pt x="90" y="60"/>
                  </a:lnTo>
                  <a:lnTo>
                    <a:pt x="92" y="64"/>
                  </a:lnTo>
                  <a:lnTo>
                    <a:pt x="92" y="64"/>
                  </a:lnTo>
                  <a:lnTo>
                    <a:pt x="94" y="68"/>
                  </a:lnTo>
                  <a:lnTo>
                    <a:pt x="96" y="72"/>
                  </a:lnTo>
                  <a:lnTo>
                    <a:pt x="98" y="76"/>
                  </a:lnTo>
                  <a:lnTo>
                    <a:pt x="100" y="82"/>
                  </a:lnTo>
                  <a:lnTo>
                    <a:pt x="104" y="84"/>
                  </a:lnTo>
                  <a:lnTo>
                    <a:pt x="106" y="86"/>
                  </a:lnTo>
                  <a:lnTo>
                    <a:pt x="106" y="88"/>
                  </a:lnTo>
                  <a:lnTo>
                    <a:pt x="106" y="90"/>
                  </a:lnTo>
                  <a:lnTo>
                    <a:pt x="106" y="92"/>
                  </a:lnTo>
                  <a:lnTo>
                    <a:pt x="108" y="96"/>
                  </a:lnTo>
                  <a:lnTo>
                    <a:pt x="108" y="96"/>
                  </a:lnTo>
                  <a:lnTo>
                    <a:pt x="108" y="98"/>
                  </a:lnTo>
                  <a:lnTo>
                    <a:pt x="110" y="100"/>
                  </a:lnTo>
                  <a:lnTo>
                    <a:pt x="112" y="102"/>
                  </a:lnTo>
                  <a:lnTo>
                    <a:pt x="114" y="104"/>
                  </a:lnTo>
                  <a:lnTo>
                    <a:pt x="114" y="106"/>
                  </a:lnTo>
                  <a:lnTo>
                    <a:pt x="114" y="108"/>
                  </a:lnTo>
                  <a:lnTo>
                    <a:pt x="116" y="112"/>
                  </a:lnTo>
                  <a:lnTo>
                    <a:pt x="116" y="114"/>
                  </a:lnTo>
                  <a:lnTo>
                    <a:pt x="114" y="124"/>
                  </a:lnTo>
                  <a:lnTo>
                    <a:pt x="114" y="124"/>
                  </a:lnTo>
                  <a:lnTo>
                    <a:pt x="112" y="124"/>
                  </a:lnTo>
                  <a:lnTo>
                    <a:pt x="110" y="126"/>
                  </a:lnTo>
                  <a:lnTo>
                    <a:pt x="108" y="128"/>
                  </a:lnTo>
                  <a:lnTo>
                    <a:pt x="88" y="13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72" name="Freeform 439">
              <a:extLst>
                <a:ext uri="{FF2B5EF4-FFF2-40B4-BE49-F238E27FC236}">
                  <a16:creationId xmlns:a16="http://schemas.microsoft.com/office/drawing/2014/main" id="{7599CC0F-F9E8-401E-9070-30EB5BDC0596}"/>
                </a:ext>
              </a:extLst>
            </p:cNvPr>
            <p:cNvSpPr/>
            <p:nvPr/>
          </p:nvSpPr>
          <p:spPr bwMode="gray">
            <a:xfrm>
              <a:off x="1609042" y="3851210"/>
              <a:ext cx="114787" cy="133211"/>
            </a:xfrm>
            <a:custGeom>
              <a:avLst/>
              <a:gdLst>
                <a:gd name="T0" fmla="*/ 4 w 62"/>
                <a:gd name="T1" fmla="*/ 40 h 72"/>
                <a:gd name="T2" fmla="*/ 4 w 62"/>
                <a:gd name="T3" fmla="*/ 8 h 72"/>
                <a:gd name="T4" fmla="*/ 4 w 62"/>
                <a:gd name="T5" fmla="*/ 8 h 72"/>
                <a:gd name="T6" fmla="*/ 6 w 62"/>
                <a:gd name="T7" fmla="*/ 10 h 72"/>
                <a:gd name="T8" fmla="*/ 8 w 62"/>
                <a:gd name="T9" fmla="*/ 10 h 72"/>
                <a:gd name="T10" fmla="*/ 8 w 62"/>
                <a:gd name="T11" fmla="*/ 10 h 72"/>
                <a:gd name="T12" fmla="*/ 8 w 62"/>
                <a:gd name="T13" fmla="*/ 12 h 72"/>
                <a:gd name="T14" fmla="*/ 10 w 62"/>
                <a:gd name="T15" fmla="*/ 14 h 72"/>
                <a:gd name="T16" fmla="*/ 12 w 62"/>
                <a:gd name="T17" fmla="*/ 16 h 72"/>
                <a:gd name="T18" fmla="*/ 16 w 62"/>
                <a:gd name="T19" fmla="*/ 16 h 72"/>
                <a:gd name="T20" fmla="*/ 20 w 62"/>
                <a:gd name="T21" fmla="*/ 16 h 72"/>
                <a:gd name="T22" fmla="*/ 26 w 62"/>
                <a:gd name="T23" fmla="*/ 14 h 72"/>
                <a:gd name="T24" fmla="*/ 44 w 62"/>
                <a:gd name="T25" fmla="*/ 0 h 72"/>
                <a:gd name="T26" fmla="*/ 44 w 62"/>
                <a:gd name="T27" fmla="*/ 0 h 72"/>
                <a:gd name="T28" fmla="*/ 44 w 62"/>
                <a:gd name="T29" fmla="*/ 0 h 72"/>
                <a:gd name="T30" fmla="*/ 46 w 62"/>
                <a:gd name="T31" fmla="*/ 4 h 72"/>
                <a:gd name="T32" fmla="*/ 48 w 62"/>
                <a:gd name="T33" fmla="*/ 8 h 72"/>
                <a:gd name="T34" fmla="*/ 48 w 62"/>
                <a:gd name="T35" fmla="*/ 8 h 72"/>
                <a:gd name="T36" fmla="*/ 50 w 62"/>
                <a:gd name="T37" fmla="*/ 10 h 72"/>
                <a:gd name="T38" fmla="*/ 54 w 62"/>
                <a:gd name="T39" fmla="*/ 14 h 72"/>
                <a:gd name="T40" fmla="*/ 56 w 62"/>
                <a:gd name="T41" fmla="*/ 18 h 72"/>
                <a:gd name="T42" fmla="*/ 58 w 62"/>
                <a:gd name="T43" fmla="*/ 22 h 72"/>
                <a:gd name="T44" fmla="*/ 60 w 62"/>
                <a:gd name="T45" fmla="*/ 26 h 72"/>
                <a:gd name="T46" fmla="*/ 62 w 62"/>
                <a:gd name="T47" fmla="*/ 28 h 72"/>
                <a:gd name="T48" fmla="*/ 62 w 62"/>
                <a:gd name="T49" fmla="*/ 28 h 72"/>
                <a:gd name="T50" fmla="*/ 62 w 62"/>
                <a:gd name="T51" fmla="*/ 30 h 72"/>
                <a:gd name="T52" fmla="*/ 62 w 62"/>
                <a:gd name="T53" fmla="*/ 30 h 72"/>
                <a:gd name="T54" fmla="*/ 60 w 62"/>
                <a:gd name="T55" fmla="*/ 32 h 72"/>
                <a:gd name="T56" fmla="*/ 56 w 62"/>
                <a:gd name="T57" fmla="*/ 34 h 72"/>
                <a:gd name="T58" fmla="*/ 48 w 62"/>
                <a:gd name="T59" fmla="*/ 34 h 72"/>
                <a:gd name="T60" fmla="*/ 40 w 62"/>
                <a:gd name="T61" fmla="*/ 36 h 72"/>
                <a:gd name="T62" fmla="*/ 34 w 62"/>
                <a:gd name="T63" fmla="*/ 38 h 72"/>
                <a:gd name="T64" fmla="*/ 34 w 62"/>
                <a:gd name="T65" fmla="*/ 38 h 72"/>
                <a:gd name="T66" fmla="*/ 36 w 62"/>
                <a:gd name="T67" fmla="*/ 42 h 72"/>
                <a:gd name="T68" fmla="*/ 38 w 62"/>
                <a:gd name="T69" fmla="*/ 46 h 72"/>
                <a:gd name="T70" fmla="*/ 40 w 62"/>
                <a:gd name="T71" fmla="*/ 50 h 72"/>
                <a:gd name="T72" fmla="*/ 42 w 62"/>
                <a:gd name="T73" fmla="*/ 52 h 72"/>
                <a:gd name="T74" fmla="*/ 42 w 62"/>
                <a:gd name="T75" fmla="*/ 56 h 72"/>
                <a:gd name="T76" fmla="*/ 40 w 62"/>
                <a:gd name="T77" fmla="*/ 56 h 72"/>
                <a:gd name="T78" fmla="*/ 38 w 62"/>
                <a:gd name="T79" fmla="*/ 58 h 72"/>
                <a:gd name="T80" fmla="*/ 36 w 62"/>
                <a:gd name="T81" fmla="*/ 62 h 72"/>
                <a:gd name="T82" fmla="*/ 32 w 62"/>
                <a:gd name="T83" fmla="*/ 66 h 72"/>
                <a:gd name="T84" fmla="*/ 30 w 62"/>
                <a:gd name="T85" fmla="*/ 68 h 72"/>
                <a:gd name="T86" fmla="*/ 28 w 62"/>
                <a:gd name="T87" fmla="*/ 68 h 72"/>
                <a:gd name="T88" fmla="*/ 26 w 62"/>
                <a:gd name="T89" fmla="*/ 68 h 72"/>
                <a:gd name="T90" fmla="*/ 26 w 62"/>
                <a:gd name="T91" fmla="*/ 70 h 72"/>
                <a:gd name="T92" fmla="*/ 26 w 62"/>
                <a:gd name="T93" fmla="*/ 72 h 72"/>
                <a:gd name="T94" fmla="*/ 24 w 62"/>
                <a:gd name="T95" fmla="*/ 72 h 72"/>
                <a:gd name="T96" fmla="*/ 20 w 62"/>
                <a:gd name="T97" fmla="*/ 70 h 72"/>
                <a:gd name="T98" fmla="*/ 14 w 62"/>
                <a:gd name="T99" fmla="*/ 70 h 72"/>
                <a:gd name="T100" fmla="*/ 8 w 62"/>
                <a:gd name="T101" fmla="*/ 70 h 72"/>
                <a:gd name="T102" fmla="*/ 2 w 62"/>
                <a:gd name="T103" fmla="*/ 70 h 72"/>
                <a:gd name="T104" fmla="*/ 0 w 62"/>
                <a:gd name="T105" fmla="*/ 7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" h="72">
                  <a:moveTo>
                    <a:pt x="4" y="40"/>
                  </a:moveTo>
                  <a:lnTo>
                    <a:pt x="4" y="8"/>
                  </a:lnTo>
                  <a:lnTo>
                    <a:pt x="4" y="8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6" y="16"/>
                  </a:lnTo>
                  <a:lnTo>
                    <a:pt x="20" y="16"/>
                  </a:lnTo>
                  <a:lnTo>
                    <a:pt x="26" y="14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6" y="4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0" y="10"/>
                  </a:lnTo>
                  <a:lnTo>
                    <a:pt x="54" y="14"/>
                  </a:lnTo>
                  <a:lnTo>
                    <a:pt x="56" y="18"/>
                  </a:lnTo>
                  <a:lnTo>
                    <a:pt x="58" y="22"/>
                  </a:lnTo>
                  <a:lnTo>
                    <a:pt x="60" y="26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62" y="30"/>
                  </a:lnTo>
                  <a:lnTo>
                    <a:pt x="62" y="30"/>
                  </a:lnTo>
                  <a:lnTo>
                    <a:pt x="60" y="32"/>
                  </a:lnTo>
                  <a:lnTo>
                    <a:pt x="56" y="34"/>
                  </a:lnTo>
                  <a:lnTo>
                    <a:pt x="48" y="34"/>
                  </a:lnTo>
                  <a:lnTo>
                    <a:pt x="40" y="36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6" y="42"/>
                  </a:lnTo>
                  <a:lnTo>
                    <a:pt x="38" y="46"/>
                  </a:lnTo>
                  <a:lnTo>
                    <a:pt x="40" y="50"/>
                  </a:lnTo>
                  <a:lnTo>
                    <a:pt x="42" y="52"/>
                  </a:lnTo>
                  <a:lnTo>
                    <a:pt x="42" y="56"/>
                  </a:lnTo>
                  <a:lnTo>
                    <a:pt x="40" y="56"/>
                  </a:lnTo>
                  <a:lnTo>
                    <a:pt x="38" y="58"/>
                  </a:lnTo>
                  <a:lnTo>
                    <a:pt x="36" y="62"/>
                  </a:lnTo>
                  <a:lnTo>
                    <a:pt x="32" y="66"/>
                  </a:lnTo>
                  <a:lnTo>
                    <a:pt x="30" y="68"/>
                  </a:lnTo>
                  <a:lnTo>
                    <a:pt x="28" y="68"/>
                  </a:lnTo>
                  <a:lnTo>
                    <a:pt x="26" y="68"/>
                  </a:lnTo>
                  <a:lnTo>
                    <a:pt x="26" y="70"/>
                  </a:lnTo>
                  <a:lnTo>
                    <a:pt x="26" y="72"/>
                  </a:lnTo>
                  <a:lnTo>
                    <a:pt x="24" y="72"/>
                  </a:lnTo>
                  <a:lnTo>
                    <a:pt x="20" y="70"/>
                  </a:lnTo>
                  <a:lnTo>
                    <a:pt x="14" y="70"/>
                  </a:lnTo>
                  <a:lnTo>
                    <a:pt x="8" y="70"/>
                  </a:lnTo>
                  <a:lnTo>
                    <a:pt x="2" y="70"/>
                  </a:lnTo>
                  <a:lnTo>
                    <a:pt x="0" y="7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73" name="Freeform 440">
              <a:extLst>
                <a:ext uri="{FF2B5EF4-FFF2-40B4-BE49-F238E27FC236}">
                  <a16:creationId xmlns:a16="http://schemas.microsoft.com/office/drawing/2014/main" id="{E5C18102-D56E-448A-AA7F-67227E2BB791}"/>
                </a:ext>
              </a:extLst>
            </p:cNvPr>
            <p:cNvSpPr/>
            <p:nvPr/>
          </p:nvSpPr>
          <p:spPr bwMode="gray">
            <a:xfrm>
              <a:off x="1575717" y="3866011"/>
              <a:ext cx="40731" cy="114709"/>
            </a:xfrm>
            <a:custGeom>
              <a:avLst/>
              <a:gdLst>
                <a:gd name="T0" fmla="*/ 22 w 22"/>
                <a:gd name="T1" fmla="*/ 0 h 62"/>
                <a:gd name="T2" fmla="*/ 16 w 22"/>
                <a:gd name="T3" fmla="*/ 2 h 62"/>
                <a:gd name="T4" fmla="*/ 16 w 22"/>
                <a:gd name="T5" fmla="*/ 2 h 62"/>
                <a:gd name="T6" fmla="*/ 16 w 22"/>
                <a:gd name="T7" fmla="*/ 6 h 62"/>
                <a:gd name="T8" fmla="*/ 16 w 22"/>
                <a:gd name="T9" fmla="*/ 8 h 62"/>
                <a:gd name="T10" fmla="*/ 14 w 22"/>
                <a:gd name="T11" fmla="*/ 12 h 62"/>
                <a:gd name="T12" fmla="*/ 14 w 22"/>
                <a:gd name="T13" fmla="*/ 14 h 62"/>
                <a:gd name="T14" fmla="*/ 14 w 22"/>
                <a:gd name="T15" fmla="*/ 14 h 62"/>
                <a:gd name="T16" fmla="*/ 14 w 22"/>
                <a:gd name="T17" fmla="*/ 16 h 62"/>
                <a:gd name="T18" fmla="*/ 12 w 22"/>
                <a:gd name="T19" fmla="*/ 20 h 62"/>
                <a:gd name="T20" fmla="*/ 8 w 22"/>
                <a:gd name="T21" fmla="*/ 24 h 62"/>
                <a:gd name="T22" fmla="*/ 0 w 22"/>
                <a:gd name="T23" fmla="*/ 30 h 62"/>
                <a:gd name="T24" fmla="*/ 0 w 22"/>
                <a:gd name="T25" fmla="*/ 30 h 62"/>
                <a:gd name="T26" fmla="*/ 2 w 22"/>
                <a:gd name="T27" fmla="*/ 32 h 62"/>
                <a:gd name="T28" fmla="*/ 4 w 22"/>
                <a:gd name="T29" fmla="*/ 38 h 62"/>
                <a:gd name="T30" fmla="*/ 8 w 22"/>
                <a:gd name="T31" fmla="*/ 48 h 62"/>
                <a:gd name="T32" fmla="*/ 18 w 22"/>
                <a:gd name="T33" fmla="*/ 62 h 62"/>
                <a:gd name="T34" fmla="*/ 18 w 22"/>
                <a:gd name="T35" fmla="*/ 60 h 62"/>
                <a:gd name="T36" fmla="*/ 18 w 22"/>
                <a:gd name="T37" fmla="*/ 56 h 62"/>
                <a:gd name="T38" fmla="*/ 18 w 22"/>
                <a:gd name="T39" fmla="*/ 52 h 62"/>
                <a:gd name="T40" fmla="*/ 18 w 22"/>
                <a:gd name="T41" fmla="*/ 44 h 62"/>
                <a:gd name="T42" fmla="*/ 20 w 22"/>
                <a:gd name="T43" fmla="*/ 40 h 62"/>
                <a:gd name="T44" fmla="*/ 20 w 22"/>
                <a:gd name="T45" fmla="*/ 34 h 62"/>
                <a:gd name="T46" fmla="*/ 22 w 22"/>
                <a:gd name="T47" fmla="*/ 32 h 62"/>
                <a:gd name="T48" fmla="*/ 22 w 22"/>
                <a:gd name="T49" fmla="*/ 26 h 62"/>
                <a:gd name="T50" fmla="*/ 22 w 22"/>
                <a:gd name="T51" fmla="*/ 14 h 62"/>
                <a:gd name="T52" fmla="*/ 22 w 22"/>
                <a:gd name="T5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" h="62">
                  <a:moveTo>
                    <a:pt x="22" y="0"/>
                  </a:moveTo>
                  <a:lnTo>
                    <a:pt x="16" y="2"/>
                  </a:lnTo>
                  <a:lnTo>
                    <a:pt x="16" y="2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2" y="20"/>
                  </a:lnTo>
                  <a:lnTo>
                    <a:pt x="8" y="2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8"/>
                  </a:lnTo>
                  <a:lnTo>
                    <a:pt x="8" y="48"/>
                  </a:lnTo>
                  <a:lnTo>
                    <a:pt x="18" y="62"/>
                  </a:lnTo>
                  <a:lnTo>
                    <a:pt x="18" y="60"/>
                  </a:lnTo>
                  <a:lnTo>
                    <a:pt x="18" y="56"/>
                  </a:lnTo>
                  <a:lnTo>
                    <a:pt x="18" y="52"/>
                  </a:lnTo>
                  <a:lnTo>
                    <a:pt x="18" y="44"/>
                  </a:lnTo>
                  <a:lnTo>
                    <a:pt x="20" y="40"/>
                  </a:lnTo>
                  <a:lnTo>
                    <a:pt x="20" y="34"/>
                  </a:lnTo>
                  <a:lnTo>
                    <a:pt x="22" y="32"/>
                  </a:lnTo>
                  <a:lnTo>
                    <a:pt x="22" y="26"/>
                  </a:lnTo>
                  <a:lnTo>
                    <a:pt x="22" y="14"/>
                  </a:lnTo>
                  <a:lnTo>
                    <a:pt x="22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74" name="Freeform 441">
              <a:extLst>
                <a:ext uri="{FF2B5EF4-FFF2-40B4-BE49-F238E27FC236}">
                  <a16:creationId xmlns:a16="http://schemas.microsoft.com/office/drawing/2014/main" id="{F7EAC2A7-3466-47DB-B01C-EE1A73FAF6AE}"/>
                </a:ext>
              </a:extLst>
            </p:cNvPr>
            <p:cNvSpPr/>
            <p:nvPr/>
          </p:nvSpPr>
          <p:spPr bwMode="gray">
            <a:xfrm>
              <a:off x="1616447" y="3740201"/>
              <a:ext cx="148112" cy="140611"/>
            </a:xfrm>
            <a:custGeom>
              <a:avLst/>
              <a:gdLst>
                <a:gd name="T0" fmla="*/ 70 w 80"/>
                <a:gd name="T1" fmla="*/ 4 h 76"/>
                <a:gd name="T2" fmla="*/ 64 w 80"/>
                <a:gd name="T3" fmla="*/ 6 h 76"/>
                <a:gd name="T4" fmla="*/ 60 w 80"/>
                <a:gd name="T5" fmla="*/ 6 h 76"/>
                <a:gd name="T6" fmla="*/ 56 w 80"/>
                <a:gd name="T7" fmla="*/ 10 h 76"/>
                <a:gd name="T8" fmla="*/ 54 w 80"/>
                <a:gd name="T9" fmla="*/ 12 h 76"/>
                <a:gd name="T10" fmla="*/ 44 w 80"/>
                <a:gd name="T11" fmla="*/ 16 h 76"/>
                <a:gd name="T12" fmla="*/ 32 w 80"/>
                <a:gd name="T13" fmla="*/ 16 h 76"/>
                <a:gd name="T14" fmla="*/ 24 w 80"/>
                <a:gd name="T15" fmla="*/ 14 h 76"/>
                <a:gd name="T16" fmla="*/ 20 w 80"/>
                <a:gd name="T17" fmla="*/ 12 h 76"/>
                <a:gd name="T18" fmla="*/ 16 w 80"/>
                <a:gd name="T19" fmla="*/ 14 h 76"/>
                <a:gd name="T20" fmla="*/ 16 w 80"/>
                <a:gd name="T21" fmla="*/ 16 h 76"/>
                <a:gd name="T22" fmla="*/ 10 w 80"/>
                <a:gd name="T23" fmla="*/ 24 h 76"/>
                <a:gd name="T24" fmla="*/ 8 w 80"/>
                <a:gd name="T25" fmla="*/ 24 h 76"/>
                <a:gd name="T26" fmla="*/ 6 w 80"/>
                <a:gd name="T27" fmla="*/ 24 h 76"/>
                <a:gd name="T28" fmla="*/ 4 w 80"/>
                <a:gd name="T29" fmla="*/ 24 h 76"/>
                <a:gd name="T30" fmla="*/ 6 w 80"/>
                <a:gd name="T31" fmla="*/ 26 h 76"/>
                <a:gd name="T32" fmla="*/ 6 w 80"/>
                <a:gd name="T33" fmla="*/ 30 h 76"/>
                <a:gd name="T34" fmla="*/ 4 w 80"/>
                <a:gd name="T35" fmla="*/ 34 h 76"/>
                <a:gd name="T36" fmla="*/ 4 w 80"/>
                <a:gd name="T37" fmla="*/ 36 h 76"/>
                <a:gd name="T38" fmla="*/ 2 w 80"/>
                <a:gd name="T39" fmla="*/ 42 h 76"/>
                <a:gd name="T40" fmla="*/ 4 w 80"/>
                <a:gd name="T41" fmla="*/ 42 h 76"/>
                <a:gd name="T42" fmla="*/ 8 w 80"/>
                <a:gd name="T43" fmla="*/ 42 h 76"/>
                <a:gd name="T44" fmla="*/ 12 w 80"/>
                <a:gd name="T45" fmla="*/ 44 h 76"/>
                <a:gd name="T46" fmla="*/ 8 w 80"/>
                <a:gd name="T47" fmla="*/ 50 h 76"/>
                <a:gd name="T48" fmla="*/ 8 w 80"/>
                <a:gd name="T49" fmla="*/ 54 h 76"/>
                <a:gd name="T50" fmla="*/ 6 w 80"/>
                <a:gd name="T51" fmla="*/ 58 h 76"/>
                <a:gd name="T52" fmla="*/ 4 w 80"/>
                <a:gd name="T53" fmla="*/ 62 h 76"/>
                <a:gd name="T54" fmla="*/ 4 w 80"/>
                <a:gd name="T55" fmla="*/ 62 h 76"/>
                <a:gd name="T56" fmla="*/ 2 w 80"/>
                <a:gd name="T57" fmla="*/ 66 h 76"/>
                <a:gd name="T58" fmla="*/ 0 w 80"/>
                <a:gd name="T59" fmla="*/ 68 h 76"/>
                <a:gd name="T60" fmla="*/ 4 w 80"/>
                <a:gd name="T61" fmla="*/ 70 h 76"/>
                <a:gd name="T62" fmla="*/ 4 w 80"/>
                <a:gd name="T63" fmla="*/ 72 h 76"/>
                <a:gd name="T64" fmla="*/ 8 w 80"/>
                <a:gd name="T65" fmla="*/ 76 h 76"/>
                <a:gd name="T66" fmla="*/ 16 w 80"/>
                <a:gd name="T67" fmla="*/ 76 h 76"/>
                <a:gd name="T68" fmla="*/ 66 w 80"/>
                <a:gd name="T69" fmla="*/ 38 h 76"/>
                <a:gd name="T70" fmla="*/ 66 w 80"/>
                <a:gd name="T71" fmla="*/ 34 h 76"/>
                <a:gd name="T72" fmla="*/ 66 w 80"/>
                <a:gd name="T73" fmla="*/ 30 h 76"/>
                <a:gd name="T74" fmla="*/ 66 w 80"/>
                <a:gd name="T75" fmla="*/ 26 h 76"/>
                <a:gd name="T76" fmla="*/ 66 w 80"/>
                <a:gd name="T77" fmla="*/ 22 h 76"/>
                <a:gd name="T78" fmla="*/ 70 w 80"/>
                <a:gd name="T79" fmla="*/ 20 h 76"/>
                <a:gd name="T80" fmla="*/ 72 w 80"/>
                <a:gd name="T81" fmla="*/ 14 h 76"/>
                <a:gd name="T82" fmla="*/ 74 w 80"/>
                <a:gd name="T83" fmla="*/ 12 h 76"/>
                <a:gd name="T84" fmla="*/ 78 w 80"/>
                <a:gd name="T85" fmla="*/ 4 h 76"/>
                <a:gd name="T86" fmla="*/ 80 w 80"/>
                <a:gd name="T8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0" h="76">
                  <a:moveTo>
                    <a:pt x="72" y="2"/>
                  </a:moveTo>
                  <a:lnTo>
                    <a:pt x="70" y="4"/>
                  </a:lnTo>
                  <a:lnTo>
                    <a:pt x="66" y="6"/>
                  </a:lnTo>
                  <a:lnTo>
                    <a:pt x="64" y="6"/>
                  </a:lnTo>
                  <a:lnTo>
                    <a:pt x="62" y="6"/>
                  </a:lnTo>
                  <a:lnTo>
                    <a:pt x="60" y="6"/>
                  </a:lnTo>
                  <a:lnTo>
                    <a:pt x="58" y="8"/>
                  </a:lnTo>
                  <a:lnTo>
                    <a:pt x="56" y="10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0" y="14"/>
                  </a:lnTo>
                  <a:lnTo>
                    <a:pt x="44" y="16"/>
                  </a:lnTo>
                  <a:lnTo>
                    <a:pt x="38" y="16"/>
                  </a:lnTo>
                  <a:lnTo>
                    <a:pt x="32" y="16"/>
                  </a:lnTo>
                  <a:lnTo>
                    <a:pt x="28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0" y="12"/>
                  </a:lnTo>
                  <a:lnTo>
                    <a:pt x="18" y="12"/>
                  </a:lnTo>
                  <a:lnTo>
                    <a:pt x="16" y="14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2" y="20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6" y="32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6" y="42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12" y="44"/>
                  </a:lnTo>
                  <a:lnTo>
                    <a:pt x="12" y="46"/>
                  </a:lnTo>
                  <a:lnTo>
                    <a:pt x="8" y="50"/>
                  </a:lnTo>
                  <a:lnTo>
                    <a:pt x="8" y="52"/>
                  </a:lnTo>
                  <a:lnTo>
                    <a:pt x="8" y="54"/>
                  </a:lnTo>
                  <a:lnTo>
                    <a:pt x="8" y="56"/>
                  </a:lnTo>
                  <a:lnTo>
                    <a:pt x="6" y="58"/>
                  </a:lnTo>
                  <a:lnTo>
                    <a:pt x="6" y="60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4" y="64"/>
                  </a:lnTo>
                  <a:lnTo>
                    <a:pt x="2" y="66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4" y="72"/>
                  </a:lnTo>
                  <a:lnTo>
                    <a:pt x="6" y="74"/>
                  </a:lnTo>
                  <a:lnTo>
                    <a:pt x="8" y="76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22" y="74"/>
                  </a:lnTo>
                  <a:lnTo>
                    <a:pt x="66" y="38"/>
                  </a:lnTo>
                  <a:lnTo>
                    <a:pt x="66" y="36"/>
                  </a:lnTo>
                  <a:lnTo>
                    <a:pt x="66" y="34"/>
                  </a:lnTo>
                  <a:lnTo>
                    <a:pt x="66" y="32"/>
                  </a:lnTo>
                  <a:lnTo>
                    <a:pt x="66" y="30"/>
                  </a:lnTo>
                  <a:lnTo>
                    <a:pt x="66" y="28"/>
                  </a:lnTo>
                  <a:lnTo>
                    <a:pt x="66" y="26"/>
                  </a:lnTo>
                  <a:lnTo>
                    <a:pt x="66" y="24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70" y="20"/>
                  </a:lnTo>
                  <a:lnTo>
                    <a:pt x="72" y="18"/>
                  </a:lnTo>
                  <a:lnTo>
                    <a:pt x="72" y="14"/>
                  </a:lnTo>
                  <a:lnTo>
                    <a:pt x="74" y="14"/>
                  </a:lnTo>
                  <a:lnTo>
                    <a:pt x="74" y="12"/>
                  </a:lnTo>
                  <a:lnTo>
                    <a:pt x="76" y="8"/>
                  </a:lnTo>
                  <a:lnTo>
                    <a:pt x="78" y="4"/>
                  </a:lnTo>
                  <a:lnTo>
                    <a:pt x="78" y="2"/>
                  </a:lnTo>
                  <a:lnTo>
                    <a:pt x="80" y="0"/>
                  </a:lnTo>
                  <a:lnTo>
                    <a:pt x="72" y="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75" name="Freeform 442">
              <a:extLst>
                <a:ext uri="{FF2B5EF4-FFF2-40B4-BE49-F238E27FC236}">
                  <a16:creationId xmlns:a16="http://schemas.microsoft.com/office/drawing/2014/main" id="{0EEDFCE1-7A71-4C7A-904C-244F17C1CCE0}"/>
                </a:ext>
              </a:extLst>
            </p:cNvPr>
            <p:cNvSpPr/>
            <p:nvPr/>
          </p:nvSpPr>
          <p:spPr bwMode="gray">
            <a:xfrm>
              <a:off x="1808993" y="3655094"/>
              <a:ext cx="433227" cy="458837"/>
            </a:xfrm>
            <a:custGeom>
              <a:avLst/>
              <a:gdLst>
                <a:gd name="T0" fmla="*/ 18 w 234"/>
                <a:gd name="T1" fmla="*/ 42 h 248"/>
                <a:gd name="T2" fmla="*/ 20 w 234"/>
                <a:gd name="T3" fmla="*/ 48 h 248"/>
                <a:gd name="T4" fmla="*/ 16 w 234"/>
                <a:gd name="T5" fmla="*/ 52 h 248"/>
                <a:gd name="T6" fmla="*/ 20 w 234"/>
                <a:gd name="T7" fmla="*/ 56 h 248"/>
                <a:gd name="T8" fmla="*/ 24 w 234"/>
                <a:gd name="T9" fmla="*/ 62 h 248"/>
                <a:gd name="T10" fmla="*/ 32 w 234"/>
                <a:gd name="T11" fmla="*/ 70 h 248"/>
                <a:gd name="T12" fmla="*/ 34 w 234"/>
                <a:gd name="T13" fmla="*/ 76 h 248"/>
                <a:gd name="T14" fmla="*/ 28 w 234"/>
                <a:gd name="T15" fmla="*/ 90 h 248"/>
                <a:gd name="T16" fmla="*/ 28 w 234"/>
                <a:gd name="T17" fmla="*/ 102 h 248"/>
                <a:gd name="T18" fmla="*/ 32 w 234"/>
                <a:gd name="T19" fmla="*/ 110 h 248"/>
                <a:gd name="T20" fmla="*/ 40 w 234"/>
                <a:gd name="T21" fmla="*/ 122 h 248"/>
                <a:gd name="T22" fmla="*/ 42 w 234"/>
                <a:gd name="T23" fmla="*/ 128 h 248"/>
                <a:gd name="T24" fmla="*/ 44 w 234"/>
                <a:gd name="T25" fmla="*/ 134 h 248"/>
                <a:gd name="T26" fmla="*/ 48 w 234"/>
                <a:gd name="T27" fmla="*/ 140 h 248"/>
                <a:gd name="T28" fmla="*/ 50 w 234"/>
                <a:gd name="T29" fmla="*/ 146 h 248"/>
                <a:gd name="T30" fmla="*/ 50 w 234"/>
                <a:gd name="T31" fmla="*/ 162 h 248"/>
                <a:gd name="T32" fmla="*/ 78 w 234"/>
                <a:gd name="T33" fmla="*/ 162 h 248"/>
                <a:gd name="T34" fmla="*/ 88 w 234"/>
                <a:gd name="T35" fmla="*/ 174 h 248"/>
                <a:gd name="T36" fmla="*/ 114 w 234"/>
                <a:gd name="T37" fmla="*/ 204 h 248"/>
                <a:gd name="T38" fmla="*/ 128 w 234"/>
                <a:gd name="T39" fmla="*/ 208 h 248"/>
                <a:gd name="T40" fmla="*/ 142 w 234"/>
                <a:gd name="T41" fmla="*/ 210 h 248"/>
                <a:gd name="T42" fmla="*/ 152 w 234"/>
                <a:gd name="T43" fmla="*/ 210 h 248"/>
                <a:gd name="T44" fmla="*/ 168 w 234"/>
                <a:gd name="T45" fmla="*/ 226 h 248"/>
                <a:gd name="T46" fmla="*/ 178 w 234"/>
                <a:gd name="T47" fmla="*/ 232 h 248"/>
                <a:gd name="T48" fmla="*/ 188 w 234"/>
                <a:gd name="T49" fmla="*/ 228 h 248"/>
                <a:gd name="T50" fmla="*/ 198 w 234"/>
                <a:gd name="T51" fmla="*/ 232 h 248"/>
                <a:gd name="T52" fmla="*/ 208 w 234"/>
                <a:gd name="T53" fmla="*/ 248 h 248"/>
                <a:gd name="T54" fmla="*/ 222 w 234"/>
                <a:gd name="T55" fmla="*/ 236 h 248"/>
                <a:gd name="T56" fmla="*/ 222 w 234"/>
                <a:gd name="T57" fmla="*/ 224 h 248"/>
                <a:gd name="T58" fmla="*/ 224 w 234"/>
                <a:gd name="T59" fmla="*/ 214 h 248"/>
                <a:gd name="T60" fmla="*/ 232 w 234"/>
                <a:gd name="T61" fmla="*/ 206 h 248"/>
                <a:gd name="T62" fmla="*/ 232 w 234"/>
                <a:gd name="T63" fmla="*/ 198 h 248"/>
                <a:gd name="T64" fmla="*/ 218 w 234"/>
                <a:gd name="T65" fmla="*/ 172 h 248"/>
                <a:gd name="T66" fmla="*/ 216 w 234"/>
                <a:gd name="T67" fmla="*/ 104 h 248"/>
                <a:gd name="T68" fmla="*/ 212 w 234"/>
                <a:gd name="T69" fmla="*/ 70 h 248"/>
                <a:gd name="T70" fmla="*/ 184 w 234"/>
                <a:gd name="T71" fmla="*/ 52 h 248"/>
                <a:gd name="T72" fmla="*/ 176 w 234"/>
                <a:gd name="T73" fmla="*/ 48 h 248"/>
                <a:gd name="T74" fmla="*/ 160 w 234"/>
                <a:gd name="T75" fmla="*/ 44 h 248"/>
                <a:gd name="T76" fmla="*/ 126 w 234"/>
                <a:gd name="T77" fmla="*/ 54 h 248"/>
                <a:gd name="T78" fmla="*/ 122 w 234"/>
                <a:gd name="T79" fmla="*/ 56 h 248"/>
                <a:gd name="T80" fmla="*/ 102 w 234"/>
                <a:gd name="T81" fmla="*/ 58 h 248"/>
                <a:gd name="T82" fmla="*/ 98 w 234"/>
                <a:gd name="T83" fmla="*/ 60 h 248"/>
                <a:gd name="T84" fmla="*/ 82 w 234"/>
                <a:gd name="T85" fmla="*/ 50 h 248"/>
                <a:gd name="T86" fmla="*/ 62 w 234"/>
                <a:gd name="T87" fmla="*/ 12 h 248"/>
                <a:gd name="T88" fmla="*/ 56 w 234"/>
                <a:gd name="T89" fmla="*/ 6 h 248"/>
                <a:gd name="T90" fmla="*/ 38 w 234"/>
                <a:gd name="T91" fmla="*/ 16 h 248"/>
                <a:gd name="T92" fmla="*/ 30 w 234"/>
                <a:gd name="T93" fmla="*/ 18 h 248"/>
                <a:gd name="T94" fmla="*/ 0 w 234"/>
                <a:gd name="T95" fmla="*/ 10 h 248"/>
                <a:gd name="T96" fmla="*/ 4 w 234"/>
                <a:gd name="T97" fmla="*/ 16 h 248"/>
                <a:gd name="T98" fmla="*/ 8 w 234"/>
                <a:gd name="T99" fmla="*/ 26 h 248"/>
                <a:gd name="T100" fmla="*/ 12 w 234"/>
                <a:gd name="T101" fmla="*/ 4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4" h="248">
                  <a:moveTo>
                    <a:pt x="14" y="42"/>
                  </a:moveTo>
                  <a:lnTo>
                    <a:pt x="16" y="42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18" y="46"/>
                  </a:lnTo>
                  <a:lnTo>
                    <a:pt x="20" y="48"/>
                  </a:lnTo>
                  <a:lnTo>
                    <a:pt x="18" y="48"/>
                  </a:lnTo>
                  <a:lnTo>
                    <a:pt x="18" y="50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22" y="58"/>
                  </a:lnTo>
                  <a:lnTo>
                    <a:pt x="24" y="60"/>
                  </a:lnTo>
                  <a:lnTo>
                    <a:pt x="24" y="62"/>
                  </a:lnTo>
                  <a:lnTo>
                    <a:pt x="26" y="64"/>
                  </a:lnTo>
                  <a:lnTo>
                    <a:pt x="30" y="66"/>
                  </a:lnTo>
                  <a:lnTo>
                    <a:pt x="32" y="70"/>
                  </a:lnTo>
                  <a:lnTo>
                    <a:pt x="34" y="72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2" y="80"/>
                  </a:lnTo>
                  <a:lnTo>
                    <a:pt x="30" y="84"/>
                  </a:lnTo>
                  <a:lnTo>
                    <a:pt x="28" y="90"/>
                  </a:lnTo>
                  <a:lnTo>
                    <a:pt x="28" y="94"/>
                  </a:lnTo>
                  <a:lnTo>
                    <a:pt x="26" y="98"/>
                  </a:lnTo>
                  <a:lnTo>
                    <a:pt x="28" y="102"/>
                  </a:lnTo>
                  <a:lnTo>
                    <a:pt x="28" y="102"/>
                  </a:lnTo>
                  <a:lnTo>
                    <a:pt x="30" y="106"/>
                  </a:lnTo>
                  <a:lnTo>
                    <a:pt x="32" y="110"/>
                  </a:lnTo>
                  <a:lnTo>
                    <a:pt x="34" y="114"/>
                  </a:lnTo>
                  <a:lnTo>
                    <a:pt x="36" y="120"/>
                  </a:lnTo>
                  <a:lnTo>
                    <a:pt x="40" y="122"/>
                  </a:lnTo>
                  <a:lnTo>
                    <a:pt x="42" y="124"/>
                  </a:lnTo>
                  <a:lnTo>
                    <a:pt x="42" y="126"/>
                  </a:lnTo>
                  <a:lnTo>
                    <a:pt x="42" y="128"/>
                  </a:lnTo>
                  <a:lnTo>
                    <a:pt x="42" y="130"/>
                  </a:lnTo>
                  <a:lnTo>
                    <a:pt x="44" y="134"/>
                  </a:lnTo>
                  <a:lnTo>
                    <a:pt x="44" y="134"/>
                  </a:lnTo>
                  <a:lnTo>
                    <a:pt x="44" y="136"/>
                  </a:lnTo>
                  <a:lnTo>
                    <a:pt x="46" y="138"/>
                  </a:lnTo>
                  <a:lnTo>
                    <a:pt x="48" y="140"/>
                  </a:lnTo>
                  <a:lnTo>
                    <a:pt x="50" y="14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52" y="150"/>
                  </a:lnTo>
                  <a:lnTo>
                    <a:pt x="52" y="152"/>
                  </a:lnTo>
                  <a:lnTo>
                    <a:pt x="50" y="162"/>
                  </a:lnTo>
                  <a:lnTo>
                    <a:pt x="64" y="164"/>
                  </a:lnTo>
                  <a:lnTo>
                    <a:pt x="78" y="162"/>
                  </a:lnTo>
                  <a:lnTo>
                    <a:pt x="78" y="162"/>
                  </a:lnTo>
                  <a:lnTo>
                    <a:pt x="80" y="164"/>
                  </a:lnTo>
                  <a:lnTo>
                    <a:pt x="84" y="168"/>
                  </a:lnTo>
                  <a:lnTo>
                    <a:pt x="88" y="174"/>
                  </a:lnTo>
                  <a:lnTo>
                    <a:pt x="94" y="182"/>
                  </a:lnTo>
                  <a:lnTo>
                    <a:pt x="114" y="202"/>
                  </a:lnTo>
                  <a:lnTo>
                    <a:pt x="114" y="204"/>
                  </a:lnTo>
                  <a:lnTo>
                    <a:pt x="118" y="204"/>
                  </a:lnTo>
                  <a:lnTo>
                    <a:pt x="122" y="206"/>
                  </a:lnTo>
                  <a:lnTo>
                    <a:pt x="128" y="208"/>
                  </a:lnTo>
                  <a:lnTo>
                    <a:pt x="132" y="208"/>
                  </a:lnTo>
                  <a:lnTo>
                    <a:pt x="136" y="210"/>
                  </a:lnTo>
                  <a:lnTo>
                    <a:pt x="142" y="210"/>
                  </a:lnTo>
                  <a:lnTo>
                    <a:pt x="148" y="210"/>
                  </a:lnTo>
                  <a:lnTo>
                    <a:pt x="150" y="210"/>
                  </a:lnTo>
                  <a:lnTo>
                    <a:pt x="152" y="210"/>
                  </a:lnTo>
                  <a:lnTo>
                    <a:pt x="160" y="206"/>
                  </a:lnTo>
                  <a:lnTo>
                    <a:pt x="166" y="214"/>
                  </a:lnTo>
                  <a:lnTo>
                    <a:pt x="168" y="226"/>
                  </a:lnTo>
                  <a:lnTo>
                    <a:pt x="176" y="234"/>
                  </a:lnTo>
                  <a:lnTo>
                    <a:pt x="176" y="232"/>
                  </a:lnTo>
                  <a:lnTo>
                    <a:pt x="178" y="232"/>
                  </a:lnTo>
                  <a:lnTo>
                    <a:pt x="180" y="230"/>
                  </a:lnTo>
                  <a:lnTo>
                    <a:pt x="184" y="230"/>
                  </a:lnTo>
                  <a:lnTo>
                    <a:pt x="188" y="228"/>
                  </a:lnTo>
                  <a:lnTo>
                    <a:pt x="190" y="228"/>
                  </a:lnTo>
                  <a:lnTo>
                    <a:pt x="194" y="230"/>
                  </a:lnTo>
                  <a:lnTo>
                    <a:pt x="198" y="232"/>
                  </a:lnTo>
                  <a:lnTo>
                    <a:pt x="200" y="234"/>
                  </a:lnTo>
                  <a:lnTo>
                    <a:pt x="200" y="240"/>
                  </a:lnTo>
                  <a:lnTo>
                    <a:pt x="208" y="248"/>
                  </a:lnTo>
                  <a:lnTo>
                    <a:pt x="224" y="240"/>
                  </a:lnTo>
                  <a:lnTo>
                    <a:pt x="224" y="238"/>
                  </a:lnTo>
                  <a:lnTo>
                    <a:pt x="222" y="236"/>
                  </a:lnTo>
                  <a:lnTo>
                    <a:pt x="222" y="230"/>
                  </a:lnTo>
                  <a:lnTo>
                    <a:pt x="222" y="226"/>
                  </a:lnTo>
                  <a:lnTo>
                    <a:pt x="222" y="224"/>
                  </a:lnTo>
                  <a:lnTo>
                    <a:pt x="222" y="222"/>
                  </a:lnTo>
                  <a:lnTo>
                    <a:pt x="222" y="218"/>
                  </a:lnTo>
                  <a:lnTo>
                    <a:pt x="224" y="214"/>
                  </a:lnTo>
                  <a:lnTo>
                    <a:pt x="228" y="210"/>
                  </a:lnTo>
                  <a:lnTo>
                    <a:pt x="232" y="208"/>
                  </a:lnTo>
                  <a:lnTo>
                    <a:pt x="232" y="206"/>
                  </a:lnTo>
                  <a:lnTo>
                    <a:pt x="232" y="204"/>
                  </a:lnTo>
                  <a:lnTo>
                    <a:pt x="234" y="202"/>
                  </a:lnTo>
                  <a:lnTo>
                    <a:pt x="232" y="198"/>
                  </a:lnTo>
                  <a:lnTo>
                    <a:pt x="232" y="196"/>
                  </a:lnTo>
                  <a:lnTo>
                    <a:pt x="230" y="194"/>
                  </a:lnTo>
                  <a:lnTo>
                    <a:pt x="218" y="172"/>
                  </a:lnTo>
                  <a:lnTo>
                    <a:pt x="206" y="152"/>
                  </a:lnTo>
                  <a:lnTo>
                    <a:pt x="206" y="120"/>
                  </a:lnTo>
                  <a:lnTo>
                    <a:pt x="216" y="104"/>
                  </a:lnTo>
                  <a:lnTo>
                    <a:pt x="218" y="80"/>
                  </a:lnTo>
                  <a:lnTo>
                    <a:pt x="216" y="76"/>
                  </a:lnTo>
                  <a:lnTo>
                    <a:pt x="212" y="70"/>
                  </a:lnTo>
                  <a:lnTo>
                    <a:pt x="206" y="62"/>
                  </a:lnTo>
                  <a:lnTo>
                    <a:pt x="196" y="54"/>
                  </a:lnTo>
                  <a:lnTo>
                    <a:pt x="184" y="52"/>
                  </a:lnTo>
                  <a:lnTo>
                    <a:pt x="182" y="50"/>
                  </a:lnTo>
                  <a:lnTo>
                    <a:pt x="180" y="50"/>
                  </a:lnTo>
                  <a:lnTo>
                    <a:pt x="176" y="48"/>
                  </a:lnTo>
                  <a:lnTo>
                    <a:pt x="172" y="48"/>
                  </a:lnTo>
                  <a:lnTo>
                    <a:pt x="170" y="46"/>
                  </a:lnTo>
                  <a:lnTo>
                    <a:pt x="160" y="44"/>
                  </a:lnTo>
                  <a:lnTo>
                    <a:pt x="144" y="44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4" y="56"/>
                  </a:lnTo>
                  <a:lnTo>
                    <a:pt x="122" y="56"/>
                  </a:lnTo>
                  <a:lnTo>
                    <a:pt x="118" y="58"/>
                  </a:lnTo>
                  <a:lnTo>
                    <a:pt x="112" y="58"/>
                  </a:lnTo>
                  <a:lnTo>
                    <a:pt x="102" y="58"/>
                  </a:lnTo>
                  <a:lnTo>
                    <a:pt x="102" y="58"/>
                  </a:lnTo>
                  <a:lnTo>
                    <a:pt x="100" y="60"/>
                  </a:lnTo>
                  <a:lnTo>
                    <a:pt x="98" y="60"/>
                  </a:lnTo>
                  <a:lnTo>
                    <a:pt x="96" y="58"/>
                  </a:lnTo>
                  <a:lnTo>
                    <a:pt x="90" y="56"/>
                  </a:lnTo>
                  <a:lnTo>
                    <a:pt x="82" y="50"/>
                  </a:lnTo>
                  <a:lnTo>
                    <a:pt x="76" y="40"/>
                  </a:lnTo>
                  <a:lnTo>
                    <a:pt x="72" y="26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0" y="10"/>
                  </a:lnTo>
                  <a:lnTo>
                    <a:pt x="56" y="6"/>
                  </a:lnTo>
                  <a:lnTo>
                    <a:pt x="54" y="4"/>
                  </a:lnTo>
                  <a:lnTo>
                    <a:pt x="52" y="0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4" y="18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2" y="14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8" y="26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40"/>
                  </a:lnTo>
                  <a:lnTo>
                    <a:pt x="10" y="42"/>
                  </a:lnTo>
                  <a:lnTo>
                    <a:pt x="14" y="4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76" name="Freeform 443">
              <a:extLst>
                <a:ext uri="{FF2B5EF4-FFF2-40B4-BE49-F238E27FC236}">
                  <a16:creationId xmlns:a16="http://schemas.microsoft.com/office/drawing/2014/main" id="{CEE08933-CBA0-456E-8E57-C536CF4B2368}"/>
                </a:ext>
              </a:extLst>
            </p:cNvPr>
            <p:cNvSpPr/>
            <p:nvPr/>
          </p:nvSpPr>
          <p:spPr bwMode="gray">
            <a:xfrm>
              <a:off x="1038812" y="4809588"/>
              <a:ext cx="51839" cy="40703"/>
            </a:xfrm>
            <a:custGeom>
              <a:avLst/>
              <a:gdLst>
                <a:gd name="T0" fmla="*/ 2 w 28"/>
                <a:gd name="T1" fmla="*/ 10 h 22"/>
                <a:gd name="T2" fmla="*/ 4 w 28"/>
                <a:gd name="T3" fmla="*/ 22 h 22"/>
                <a:gd name="T4" fmla="*/ 28 w 28"/>
                <a:gd name="T5" fmla="*/ 4 h 22"/>
                <a:gd name="T6" fmla="*/ 26 w 28"/>
                <a:gd name="T7" fmla="*/ 2 h 22"/>
                <a:gd name="T8" fmla="*/ 26 w 28"/>
                <a:gd name="T9" fmla="*/ 2 h 22"/>
                <a:gd name="T10" fmla="*/ 24 w 28"/>
                <a:gd name="T11" fmla="*/ 0 h 22"/>
                <a:gd name="T12" fmla="*/ 22 w 28"/>
                <a:gd name="T13" fmla="*/ 0 h 22"/>
                <a:gd name="T14" fmla="*/ 20 w 28"/>
                <a:gd name="T15" fmla="*/ 0 h 22"/>
                <a:gd name="T16" fmla="*/ 14 w 28"/>
                <a:gd name="T17" fmla="*/ 2 h 22"/>
                <a:gd name="T18" fmla="*/ 0 w 28"/>
                <a:gd name="T19" fmla="*/ 8 h 22"/>
                <a:gd name="T20" fmla="*/ 2 w 28"/>
                <a:gd name="T2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22">
                  <a:moveTo>
                    <a:pt x="2" y="10"/>
                  </a:moveTo>
                  <a:lnTo>
                    <a:pt x="4" y="22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4" y="2"/>
                  </a:lnTo>
                  <a:lnTo>
                    <a:pt x="0" y="8"/>
                  </a:lnTo>
                  <a:lnTo>
                    <a:pt x="2" y="1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77" name="Freeform 444">
              <a:extLst>
                <a:ext uri="{FF2B5EF4-FFF2-40B4-BE49-F238E27FC236}">
                  <a16:creationId xmlns:a16="http://schemas.microsoft.com/office/drawing/2014/main" id="{B833E9D3-2EAA-4B71-BF14-58C9BD577BF1}"/>
                </a:ext>
              </a:extLst>
            </p:cNvPr>
            <p:cNvSpPr/>
            <p:nvPr/>
          </p:nvSpPr>
          <p:spPr bwMode="gray">
            <a:xfrm>
              <a:off x="564854" y="3743901"/>
              <a:ext cx="481363" cy="455137"/>
            </a:xfrm>
            <a:custGeom>
              <a:avLst/>
              <a:gdLst>
                <a:gd name="T0" fmla="*/ 0 w 260"/>
                <a:gd name="T1" fmla="*/ 128 h 246"/>
                <a:gd name="T2" fmla="*/ 20 w 260"/>
                <a:gd name="T3" fmla="*/ 114 h 246"/>
                <a:gd name="T4" fmla="*/ 86 w 260"/>
                <a:gd name="T5" fmla="*/ 92 h 246"/>
                <a:gd name="T6" fmla="*/ 88 w 260"/>
                <a:gd name="T7" fmla="*/ 76 h 246"/>
                <a:gd name="T8" fmla="*/ 94 w 260"/>
                <a:gd name="T9" fmla="*/ 72 h 246"/>
                <a:gd name="T10" fmla="*/ 102 w 260"/>
                <a:gd name="T11" fmla="*/ 72 h 246"/>
                <a:gd name="T12" fmla="*/ 108 w 260"/>
                <a:gd name="T13" fmla="*/ 72 h 246"/>
                <a:gd name="T14" fmla="*/ 102 w 260"/>
                <a:gd name="T15" fmla="*/ 64 h 246"/>
                <a:gd name="T16" fmla="*/ 98 w 260"/>
                <a:gd name="T17" fmla="*/ 56 h 246"/>
                <a:gd name="T18" fmla="*/ 98 w 260"/>
                <a:gd name="T19" fmla="*/ 46 h 246"/>
                <a:gd name="T20" fmla="*/ 96 w 260"/>
                <a:gd name="T21" fmla="*/ 36 h 246"/>
                <a:gd name="T22" fmla="*/ 90 w 260"/>
                <a:gd name="T23" fmla="*/ 30 h 246"/>
                <a:gd name="T24" fmla="*/ 86 w 260"/>
                <a:gd name="T25" fmla="*/ 30 h 246"/>
                <a:gd name="T26" fmla="*/ 92 w 260"/>
                <a:gd name="T27" fmla="*/ 26 h 246"/>
                <a:gd name="T28" fmla="*/ 116 w 260"/>
                <a:gd name="T29" fmla="*/ 16 h 246"/>
                <a:gd name="T30" fmla="*/ 126 w 260"/>
                <a:gd name="T31" fmla="*/ 14 h 246"/>
                <a:gd name="T32" fmla="*/ 136 w 260"/>
                <a:gd name="T33" fmla="*/ 10 h 246"/>
                <a:gd name="T34" fmla="*/ 142 w 260"/>
                <a:gd name="T35" fmla="*/ 8 h 246"/>
                <a:gd name="T36" fmla="*/ 148 w 260"/>
                <a:gd name="T37" fmla="*/ 8 h 246"/>
                <a:gd name="T38" fmla="*/ 170 w 260"/>
                <a:gd name="T39" fmla="*/ 4 h 246"/>
                <a:gd name="T40" fmla="*/ 198 w 260"/>
                <a:gd name="T41" fmla="*/ 2 h 246"/>
                <a:gd name="T42" fmla="*/ 202 w 260"/>
                <a:gd name="T43" fmla="*/ 0 h 246"/>
                <a:gd name="T44" fmla="*/ 210 w 260"/>
                <a:gd name="T45" fmla="*/ 2 h 246"/>
                <a:gd name="T46" fmla="*/ 216 w 260"/>
                <a:gd name="T47" fmla="*/ 4 h 246"/>
                <a:gd name="T48" fmla="*/ 218 w 260"/>
                <a:gd name="T49" fmla="*/ 8 h 246"/>
                <a:gd name="T50" fmla="*/ 216 w 260"/>
                <a:gd name="T51" fmla="*/ 14 h 246"/>
                <a:gd name="T52" fmla="*/ 216 w 260"/>
                <a:gd name="T53" fmla="*/ 24 h 246"/>
                <a:gd name="T54" fmla="*/ 214 w 260"/>
                <a:gd name="T55" fmla="*/ 28 h 246"/>
                <a:gd name="T56" fmla="*/ 212 w 260"/>
                <a:gd name="T57" fmla="*/ 34 h 246"/>
                <a:gd name="T58" fmla="*/ 210 w 260"/>
                <a:gd name="T59" fmla="*/ 36 h 246"/>
                <a:gd name="T60" fmla="*/ 210 w 260"/>
                <a:gd name="T61" fmla="*/ 40 h 246"/>
                <a:gd name="T62" fmla="*/ 212 w 260"/>
                <a:gd name="T63" fmla="*/ 46 h 246"/>
                <a:gd name="T64" fmla="*/ 214 w 260"/>
                <a:gd name="T65" fmla="*/ 50 h 246"/>
                <a:gd name="T66" fmla="*/ 214 w 260"/>
                <a:gd name="T67" fmla="*/ 54 h 246"/>
                <a:gd name="T68" fmla="*/ 216 w 260"/>
                <a:gd name="T69" fmla="*/ 60 h 246"/>
                <a:gd name="T70" fmla="*/ 218 w 260"/>
                <a:gd name="T71" fmla="*/ 60 h 246"/>
                <a:gd name="T72" fmla="*/ 220 w 260"/>
                <a:gd name="T73" fmla="*/ 64 h 246"/>
                <a:gd name="T74" fmla="*/ 224 w 260"/>
                <a:gd name="T75" fmla="*/ 88 h 246"/>
                <a:gd name="T76" fmla="*/ 234 w 260"/>
                <a:gd name="T77" fmla="*/ 110 h 246"/>
                <a:gd name="T78" fmla="*/ 234 w 260"/>
                <a:gd name="T79" fmla="*/ 110 h 246"/>
                <a:gd name="T80" fmla="*/ 234 w 260"/>
                <a:gd name="T81" fmla="*/ 116 h 246"/>
                <a:gd name="T82" fmla="*/ 236 w 260"/>
                <a:gd name="T83" fmla="*/ 126 h 246"/>
                <a:gd name="T84" fmla="*/ 238 w 260"/>
                <a:gd name="T85" fmla="*/ 134 h 246"/>
                <a:gd name="T86" fmla="*/ 238 w 260"/>
                <a:gd name="T87" fmla="*/ 138 h 246"/>
                <a:gd name="T88" fmla="*/ 240 w 260"/>
                <a:gd name="T89" fmla="*/ 142 h 246"/>
                <a:gd name="T90" fmla="*/ 244 w 260"/>
                <a:gd name="T91" fmla="*/ 146 h 246"/>
                <a:gd name="T92" fmla="*/ 244 w 260"/>
                <a:gd name="T93" fmla="*/ 154 h 246"/>
                <a:gd name="T94" fmla="*/ 242 w 260"/>
                <a:gd name="T95" fmla="*/ 166 h 246"/>
                <a:gd name="T96" fmla="*/ 244 w 260"/>
                <a:gd name="T97" fmla="*/ 168 h 246"/>
                <a:gd name="T98" fmla="*/ 246 w 260"/>
                <a:gd name="T99" fmla="*/ 174 h 246"/>
                <a:gd name="T100" fmla="*/ 246 w 260"/>
                <a:gd name="T101" fmla="*/ 180 h 246"/>
                <a:gd name="T102" fmla="*/ 250 w 260"/>
                <a:gd name="T103" fmla="*/ 186 h 246"/>
                <a:gd name="T104" fmla="*/ 192 w 260"/>
                <a:gd name="T105" fmla="*/ 236 h 246"/>
                <a:gd name="T106" fmla="*/ 148 w 260"/>
                <a:gd name="T107" fmla="*/ 230 h 246"/>
                <a:gd name="T108" fmla="*/ 4 w 260"/>
                <a:gd name="T109" fmla="*/ 14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0" h="246">
                  <a:moveTo>
                    <a:pt x="4" y="144"/>
                  </a:moveTo>
                  <a:lnTo>
                    <a:pt x="0" y="128"/>
                  </a:lnTo>
                  <a:lnTo>
                    <a:pt x="12" y="122"/>
                  </a:lnTo>
                  <a:lnTo>
                    <a:pt x="20" y="114"/>
                  </a:lnTo>
                  <a:lnTo>
                    <a:pt x="34" y="110"/>
                  </a:lnTo>
                  <a:lnTo>
                    <a:pt x="86" y="92"/>
                  </a:lnTo>
                  <a:lnTo>
                    <a:pt x="88" y="80"/>
                  </a:lnTo>
                  <a:lnTo>
                    <a:pt x="88" y="76"/>
                  </a:lnTo>
                  <a:lnTo>
                    <a:pt x="92" y="74"/>
                  </a:lnTo>
                  <a:lnTo>
                    <a:pt x="94" y="72"/>
                  </a:lnTo>
                  <a:lnTo>
                    <a:pt x="98" y="72"/>
                  </a:lnTo>
                  <a:lnTo>
                    <a:pt x="102" y="72"/>
                  </a:lnTo>
                  <a:lnTo>
                    <a:pt x="106" y="72"/>
                  </a:lnTo>
                  <a:lnTo>
                    <a:pt x="108" y="72"/>
                  </a:lnTo>
                  <a:lnTo>
                    <a:pt x="110" y="72"/>
                  </a:lnTo>
                  <a:lnTo>
                    <a:pt x="102" y="64"/>
                  </a:lnTo>
                  <a:lnTo>
                    <a:pt x="100" y="60"/>
                  </a:lnTo>
                  <a:lnTo>
                    <a:pt x="98" y="56"/>
                  </a:lnTo>
                  <a:lnTo>
                    <a:pt x="98" y="52"/>
                  </a:lnTo>
                  <a:lnTo>
                    <a:pt x="98" y="46"/>
                  </a:lnTo>
                  <a:lnTo>
                    <a:pt x="98" y="40"/>
                  </a:lnTo>
                  <a:lnTo>
                    <a:pt x="96" y="36"/>
                  </a:lnTo>
                  <a:lnTo>
                    <a:pt x="94" y="32"/>
                  </a:lnTo>
                  <a:lnTo>
                    <a:pt x="90" y="30"/>
                  </a:lnTo>
                  <a:lnTo>
                    <a:pt x="88" y="30"/>
                  </a:lnTo>
                  <a:lnTo>
                    <a:pt x="86" y="30"/>
                  </a:lnTo>
                  <a:lnTo>
                    <a:pt x="88" y="28"/>
                  </a:lnTo>
                  <a:lnTo>
                    <a:pt x="92" y="26"/>
                  </a:lnTo>
                  <a:lnTo>
                    <a:pt x="94" y="24"/>
                  </a:lnTo>
                  <a:lnTo>
                    <a:pt x="116" y="16"/>
                  </a:lnTo>
                  <a:lnTo>
                    <a:pt x="120" y="14"/>
                  </a:lnTo>
                  <a:lnTo>
                    <a:pt x="126" y="14"/>
                  </a:lnTo>
                  <a:lnTo>
                    <a:pt x="130" y="12"/>
                  </a:lnTo>
                  <a:lnTo>
                    <a:pt x="136" y="10"/>
                  </a:lnTo>
                  <a:lnTo>
                    <a:pt x="140" y="10"/>
                  </a:lnTo>
                  <a:lnTo>
                    <a:pt x="142" y="8"/>
                  </a:lnTo>
                  <a:lnTo>
                    <a:pt x="144" y="8"/>
                  </a:lnTo>
                  <a:lnTo>
                    <a:pt x="148" y="8"/>
                  </a:lnTo>
                  <a:lnTo>
                    <a:pt x="158" y="4"/>
                  </a:lnTo>
                  <a:lnTo>
                    <a:pt x="170" y="4"/>
                  </a:lnTo>
                  <a:lnTo>
                    <a:pt x="176" y="4"/>
                  </a:lnTo>
                  <a:lnTo>
                    <a:pt x="198" y="2"/>
                  </a:lnTo>
                  <a:lnTo>
                    <a:pt x="198" y="2"/>
                  </a:lnTo>
                  <a:lnTo>
                    <a:pt x="202" y="0"/>
                  </a:lnTo>
                  <a:lnTo>
                    <a:pt x="206" y="0"/>
                  </a:lnTo>
                  <a:lnTo>
                    <a:pt x="210" y="2"/>
                  </a:lnTo>
                  <a:lnTo>
                    <a:pt x="214" y="2"/>
                  </a:lnTo>
                  <a:lnTo>
                    <a:pt x="216" y="4"/>
                  </a:lnTo>
                  <a:lnTo>
                    <a:pt x="220" y="8"/>
                  </a:lnTo>
                  <a:lnTo>
                    <a:pt x="218" y="8"/>
                  </a:lnTo>
                  <a:lnTo>
                    <a:pt x="218" y="10"/>
                  </a:lnTo>
                  <a:lnTo>
                    <a:pt x="216" y="14"/>
                  </a:lnTo>
                  <a:lnTo>
                    <a:pt x="216" y="18"/>
                  </a:lnTo>
                  <a:lnTo>
                    <a:pt x="216" y="24"/>
                  </a:lnTo>
                  <a:lnTo>
                    <a:pt x="214" y="24"/>
                  </a:lnTo>
                  <a:lnTo>
                    <a:pt x="214" y="28"/>
                  </a:lnTo>
                  <a:lnTo>
                    <a:pt x="214" y="30"/>
                  </a:lnTo>
                  <a:lnTo>
                    <a:pt x="212" y="34"/>
                  </a:lnTo>
                  <a:lnTo>
                    <a:pt x="210" y="34"/>
                  </a:lnTo>
                  <a:lnTo>
                    <a:pt x="210" y="36"/>
                  </a:lnTo>
                  <a:lnTo>
                    <a:pt x="210" y="38"/>
                  </a:lnTo>
                  <a:lnTo>
                    <a:pt x="210" y="40"/>
                  </a:lnTo>
                  <a:lnTo>
                    <a:pt x="212" y="44"/>
                  </a:lnTo>
                  <a:lnTo>
                    <a:pt x="212" y="46"/>
                  </a:lnTo>
                  <a:lnTo>
                    <a:pt x="212" y="48"/>
                  </a:lnTo>
                  <a:lnTo>
                    <a:pt x="214" y="50"/>
                  </a:lnTo>
                  <a:lnTo>
                    <a:pt x="214" y="52"/>
                  </a:lnTo>
                  <a:lnTo>
                    <a:pt x="214" y="54"/>
                  </a:lnTo>
                  <a:lnTo>
                    <a:pt x="214" y="56"/>
                  </a:lnTo>
                  <a:lnTo>
                    <a:pt x="216" y="60"/>
                  </a:lnTo>
                  <a:lnTo>
                    <a:pt x="218" y="60"/>
                  </a:lnTo>
                  <a:lnTo>
                    <a:pt x="218" y="60"/>
                  </a:lnTo>
                  <a:lnTo>
                    <a:pt x="220" y="62"/>
                  </a:lnTo>
                  <a:lnTo>
                    <a:pt x="220" y="64"/>
                  </a:lnTo>
                  <a:lnTo>
                    <a:pt x="222" y="74"/>
                  </a:lnTo>
                  <a:lnTo>
                    <a:pt x="224" y="88"/>
                  </a:lnTo>
                  <a:lnTo>
                    <a:pt x="228" y="102"/>
                  </a:lnTo>
                  <a:lnTo>
                    <a:pt x="234" y="110"/>
                  </a:lnTo>
                  <a:lnTo>
                    <a:pt x="234" y="110"/>
                  </a:lnTo>
                  <a:lnTo>
                    <a:pt x="234" y="110"/>
                  </a:lnTo>
                  <a:lnTo>
                    <a:pt x="234" y="112"/>
                  </a:lnTo>
                  <a:lnTo>
                    <a:pt x="234" y="116"/>
                  </a:lnTo>
                  <a:lnTo>
                    <a:pt x="234" y="120"/>
                  </a:lnTo>
                  <a:lnTo>
                    <a:pt x="236" y="126"/>
                  </a:lnTo>
                  <a:lnTo>
                    <a:pt x="236" y="130"/>
                  </a:lnTo>
                  <a:lnTo>
                    <a:pt x="238" y="134"/>
                  </a:lnTo>
                  <a:lnTo>
                    <a:pt x="238" y="138"/>
                  </a:lnTo>
                  <a:lnTo>
                    <a:pt x="238" y="138"/>
                  </a:lnTo>
                  <a:lnTo>
                    <a:pt x="238" y="140"/>
                  </a:lnTo>
                  <a:lnTo>
                    <a:pt x="240" y="142"/>
                  </a:lnTo>
                  <a:lnTo>
                    <a:pt x="244" y="144"/>
                  </a:lnTo>
                  <a:lnTo>
                    <a:pt x="244" y="146"/>
                  </a:lnTo>
                  <a:lnTo>
                    <a:pt x="244" y="150"/>
                  </a:lnTo>
                  <a:lnTo>
                    <a:pt x="244" y="154"/>
                  </a:lnTo>
                  <a:lnTo>
                    <a:pt x="246" y="158"/>
                  </a:lnTo>
                  <a:lnTo>
                    <a:pt x="242" y="166"/>
                  </a:lnTo>
                  <a:lnTo>
                    <a:pt x="242" y="166"/>
                  </a:lnTo>
                  <a:lnTo>
                    <a:pt x="244" y="168"/>
                  </a:lnTo>
                  <a:lnTo>
                    <a:pt x="246" y="170"/>
                  </a:lnTo>
                  <a:lnTo>
                    <a:pt x="246" y="174"/>
                  </a:lnTo>
                  <a:lnTo>
                    <a:pt x="246" y="176"/>
                  </a:lnTo>
                  <a:lnTo>
                    <a:pt x="246" y="180"/>
                  </a:lnTo>
                  <a:lnTo>
                    <a:pt x="248" y="184"/>
                  </a:lnTo>
                  <a:lnTo>
                    <a:pt x="250" y="186"/>
                  </a:lnTo>
                  <a:lnTo>
                    <a:pt x="260" y="200"/>
                  </a:lnTo>
                  <a:lnTo>
                    <a:pt x="192" y="236"/>
                  </a:lnTo>
                  <a:lnTo>
                    <a:pt x="152" y="246"/>
                  </a:lnTo>
                  <a:lnTo>
                    <a:pt x="148" y="230"/>
                  </a:lnTo>
                  <a:lnTo>
                    <a:pt x="120" y="230"/>
                  </a:lnTo>
                  <a:lnTo>
                    <a:pt x="4" y="14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78" name="Freeform 445">
              <a:extLst>
                <a:ext uri="{FF2B5EF4-FFF2-40B4-BE49-F238E27FC236}">
                  <a16:creationId xmlns:a16="http://schemas.microsoft.com/office/drawing/2014/main" id="{468DE1F8-822F-40AF-B493-13178ED37F9B}"/>
                </a:ext>
              </a:extLst>
            </p:cNvPr>
            <p:cNvSpPr/>
            <p:nvPr/>
          </p:nvSpPr>
          <p:spPr bwMode="gray">
            <a:xfrm>
              <a:off x="364903" y="3999222"/>
              <a:ext cx="207356" cy="181315"/>
            </a:xfrm>
            <a:custGeom>
              <a:avLst/>
              <a:gdLst>
                <a:gd name="T0" fmla="*/ 0 w 112"/>
                <a:gd name="T1" fmla="*/ 90 h 98"/>
                <a:gd name="T2" fmla="*/ 2 w 112"/>
                <a:gd name="T3" fmla="*/ 82 h 98"/>
                <a:gd name="T4" fmla="*/ 6 w 112"/>
                <a:gd name="T5" fmla="*/ 74 h 98"/>
                <a:gd name="T6" fmla="*/ 16 w 112"/>
                <a:gd name="T7" fmla="*/ 68 h 98"/>
                <a:gd name="T8" fmla="*/ 28 w 112"/>
                <a:gd name="T9" fmla="*/ 64 h 98"/>
                <a:gd name="T10" fmla="*/ 32 w 112"/>
                <a:gd name="T11" fmla="*/ 60 h 98"/>
                <a:gd name="T12" fmla="*/ 32 w 112"/>
                <a:gd name="T13" fmla="*/ 56 h 98"/>
                <a:gd name="T14" fmla="*/ 28 w 112"/>
                <a:gd name="T15" fmla="*/ 54 h 98"/>
                <a:gd name="T16" fmla="*/ 24 w 112"/>
                <a:gd name="T17" fmla="*/ 42 h 98"/>
                <a:gd name="T18" fmla="*/ 30 w 112"/>
                <a:gd name="T19" fmla="*/ 32 h 98"/>
                <a:gd name="T20" fmla="*/ 40 w 112"/>
                <a:gd name="T21" fmla="*/ 26 h 98"/>
                <a:gd name="T22" fmla="*/ 46 w 112"/>
                <a:gd name="T23" fmla="*/ 24 h 98"/>
                <a:gd name="T24" fmla="*/ 50 w 112"/>
                <a:gd name="T25" fmla="*/ 16 h 98"/>
                <a:gd name="T26" fmla="*/ 52 w 112"/>
                <a:gd name="T27" fmla="*/ 10 h 98"/>
                <a:gd name="T28" fmla="*/ 56 w 112"/>
                <a:gd name="T29" fmla="*/ 4 h 98"/>
                <a:gd name="T30" fmla="*/ 66 w 112"/>
                <a:gd name="T31" fmla="*/ 0 h 98"/>
                <a:gd name="T32" fmla="*/ 112 w 112"/>
                <a:gd name="T33" fmla="*/ 20 h 98"/>
                <a:gd name="T34" fmla="*/ 88 w 112"/>
                <a:gd name="T35" fmla="*/ 20 h 98"/>
                <a:gd name="T36" fmla="*/ 86 w 112"/>
                <a:gd name="T37" fmla="*/ 18 h 98"/>
                <a:gd name="T38" fmla="*/ 82 w 112"/>
                <a:gd name="T39" fmla="*/ 20 h 98"/>
                <a:gd name="T40" fmla="*/ 82 w 112"/>
                <a:gd name="T41" fmla="*/ 26 h 98"/>
                <a:gd name="T42" fmla="*/ 80 w 112"/>
                <a:gd name="T43" fmla="*/ 38 h 98"/>
                <a:gd name="T44" fmla="*/ 80 w 112"/>
                <a:gd name="T45" fmla="*/ 50 h 98"/>
                <a:gd name="T46" fmla="*/ 80 w 112"/>
                <a:gd name="T47" fmla="*/ 54 h 98"/>
                <a:gd name="T48" fmla="*/ 80 w 112"/>
                <a:gd name="T49" fmla="*/ 56 h 98"/>
                <a:gd name="T50" fmla="*/ 78 w 112"/>
                <a:gd name="T51" fmla="*/ 60 h 98"/>
                <a:gd name="T52" fmla="*/ 76 w 112"/>
                <a:gd name="T53" fmla="*/ 60 h 98"/>
                <a:gd name="T54" fmla="*/ 72 w 112"/>
                <a:gd name="T55" fmla="*/ 60 h 98"/>
                <a:gd name="T56" fmla="*/ 66 w 112"/>
                <a:gd name="T57" fmla="*/ 60 h 98"/>
                <a:gd name="T58" fmla="*/ 62 w 112"/>
                <a:gd name="T59" fmla="*/ 64 h 98"/>
                <a:gd name="T60" fmla="*/ 60 w 112"/>
                <a:gd name="T61" fmla="*/ 74 h 98"/>
                <a:gd name="T62" fmla="*/ 0 w 112"/>
                <a:gd name="T63" fmla="*/ 9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2" h="98">
                  <a:moveTo>
                    <a:pt x="0" y="94"/>
                  </a:moveTo>
                  <a:lnTo>
                    <a:pt x="0" y="90"/>
                  </a:lnTo>
                  <a:lnTo>
                    <a:pt x="0" y="86"/>
                  </a:lnTo>
                  <a:lnTo>
                    <a:pt x="2" y="82"/>
                  </a:lnTo>
                  <a:lnTo>
                    <a:pt x="4" y="78"/>
                  </a:lnTo>
                  <a:lnTo>
                    <a:pt x="6" y="74"/>
                  </a:lnTo>
                  <a:lnTo>
                    <a:pt x="10" y="70"/>
                  </a:lnTo>
                  <a:lnTo>
                    <a:pt x="16" y="68"/>
                  </a:lnTo>
                  <a:lnTo>
                    <a:pt x="22" y="66"/>
                  </a:lnTo>
                  <a:lnTo>
                    <a:pt x="28" y="64"/>
                  </a:lnTo>
                  <a:lnTo>
                    <a:pt x="32" y="62"/>
                  </a:lnTo>
                  <a:lnTo>
                    <a:pt x="32" y="60"/>
                  </a:lnTo>
                  <a:lnTo>
                    <a:pt x="32" y="58"/>
                  </a:lnTo>
                  <a:lnTo>
                    <a:pt x="32" y="56"/>
                  </a:lnTo>
                  <a:lnTo>
                    <a:pt x="30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4" y="42"/>
                  </a:lnTo>
                  <a:lnTo>
                    <a:pt x="28" y="36"/>
                  </a:lnTo>
                  <a:lnTo>
                    <a:pt x="30" y="32"/>
                  </a:lnTo>
                  <a:lnTo>
                    <a:pt x="36" y="28"/>
                  </a:lnTo>
                  <a:lnTo>
                    <a:pt x="40" y="26"/>
                  </a:lnTo>
                  <a:lnTo>
                    <a:pt x="44" y="24"/>
                  </a:lnTo>
                  <a:lnTo>
                    <a:pt x="46" y="24"/>
                  </a:lnTo>
                  <a:lnTo>
                    <a:pt x="48" y="24"/>
                  </a:lnTo>
                  <a:lnTo>
                    <a:pt x="50" y="16"/>
                  </a:lnTo>
                  <a:lnTo>
                    <a:pt x="52" y="12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4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112" y="6"/>
                  </a:lnTo>
                  <a:lnTo>
                    <a:pt x="112" y="20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86" y="18"/>
                  </a:lnTo>
                  <a:lnTo>
                    <a:pt x="84" y="18"/>
                  </a:lnTo>
                  <a:lnTo>
                    <a:pt x="82" y="20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2" y="30"/>
                  </a:lnTo>
                  <a:lnTo>
                    <a:pt x="80" y="38"/>
                  </a:lnTo>
                  <a:lnTo>
                    <a:pt x="80" y="44"/>
                  </a:lnTo>
                  <a:lnTo>
                    <a:pt x="80" y="50"/>
                  </a:lnTo>
                  <a:lnTo>
                    <a:pt x="80" y="54"/>
                  </a:lnTo>
                  <a:lnTo>
                    <a:pt x="80" y="54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0" y="58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6" y="60"/>
                  </a:lnTo>
                  <a:lnTo>
                    <a:pt x="74" y="60"/>
                  </a:lnTo>
                  <a:lnTo>
                    <a:pt x="72" y="60"/>
                  </a:lnTo>
                  <a:lnTo>
                    <a:pt x="70" y="60"/>
                  </a:lnTo>
                  <a:lnTo>
                    <a:pt x="66" y="60"/>
                  </a:lnTo>
                  <a:lnTo>
                    <a:pt x="64" y="62"/>
                  </a:lnTo>
                  <a:lnTo>
                    <a:pt x="62" y="64"/>
                  </a:lnTo>
                  <a:lnTo>
                    <a:pt x="60" y="68"/>
                  </a:lnTo>
                  <a:lnTo>
                    <a:pt x="60" y="74"/>
                  </a:lnTo>
                  <a:lnTo>
                    <a:pt x="58" y="98"/>
                  </a:lnTo>
                  <a:lnTo>
                    <a:pt x="0" y="9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79" name="Freeform 446">
              <a:extLst>
                <a:ext uri="{FF2B5EF4-FFF2-40B4-BE49-F238E27FC236}">
                  <a16:creationId xmlns:a16="http://schemas.microsoft.com/office/drawing/2014/main" id="{62842F33-66D0-401C-AC96-56678EC8AA35}"/>
                </a:ext>
              </a:extLst>
            </p:cNvPr>
            <p:cNvSpPr/>
            <p:nvPr/>
          </p:nvSpPr>
          <p:spPr bwMode="gray">
            <a:xfrm>
              <a:off x="353795" y="4010323"/>
              <a:ext cx="292521" cy="336727"/>
            </a:xfrm>
            <a:custGeom>
              <a:avLst/>
              <a:gdLst>
                <a:gd name="T0" fmla="*/ 4 w 158"/>
                <a:gd name="T1" fmla="*/ 158 h 182"/>
                <a:gd name="T2" fmla="*/ 10 w 158"/>
                <a:gd name="T3" fmla="*/ 150 h 182"/>
                <a:gd name="T4" fmla="*/ 14 w 158"/>
                <a:gd name="T5" fmla="*/ 146 h 182"/>
                <a:gd name="T6" fmla="*/ 18 w 158"/>
                <a:gd name="T7" fmla="*/ 142 h 182"/>
                <a:gd name="T8" fmla="*/ 18 w 158"/>
                <a:gd name="T9" fmla="*/ 132 h 182"/>
                <a:gd name="T10" fmla="*/ 14 w 158"/>
                <a:gd name="T11" fmla="*/ 124 h 182"/>
                <a:gd name="T12" fmla="*/ 12 w 158"/>
                <a:gd name="T13" fmla="*/ 120 h 182"/>
                <a:gd name="T14" fmla="*/ 16 w 158"/>
                <a:gd name="T15" fmla="*/ 96 h 182"/>
                <a:gd name="T16" fmla="*/ 14 w 158"/>
                <a:gd name="T17" fmla="*/ 88 h 182"/>
                <a:gd name="T18" fmla="*/ 66 w 158"/>
                <a:gd name="T19" fmla="*/ 68 h 182"/>
                <a:gd name="T20" fmla="*/ 68 w 158"/>
                <a:gd name="T21" fmla="*/ 58 h 182"/>
                <a:gd name="T22" fmla="*/ 72 w 158"/>
                <a:gd name="T23" fmla="*/ 54 h 182"/>
                <a:gd name="T24" fmla="*/ 78 w 158"/>
                <a:gd name="T25" fmla="*/ 54 h 182"/>
                <a:gd name="T26" fmla="*/ 82 w 158"/>
                <a:gd name="T27" fmla="*/ 54 h 182"/>
                <a:gd name="T28" fmla="*/ 84 w 158"/>
                <a:gd name="T29" fmla="*/ 54 h 182"/>
                <a:gd name="T30" fmla="*/ 86 w 158"/>
                <a:gd name="T31" fmla="*/ 50 h 182"/>
                <a:gd name="T32" fmla="*/ 86 w 158"/>
                <a:gd name="T33" fmla="*/ 48 h 182"/>
                <a:gd name="T34" fmla="*/ 86 w 158"/>
                <a:gd name="T35" fmla="*/ 44 h 182"/>
                <a:gd name="T36" fmla="*/ 86 w 158"/>
                <a:gd name="T37" fmla="*/ 32 h 182"/>
                <a:gd name="T38" fmla="*/ 88 w 158"/>
                <a:gd name="T39" fmla="*/ 20 h 182"/>
                <a:gd name="T40" fmla="*/ 88 w 158"/>
                <a:gd name="T41" fmla="*/ 14 h 182"/>
                <a:gd name="T42" fmla="*/ 92 w 158"/>
                <a:gd name="T43" fmla="*/ 12 h 182"/>
                <a:gd name="T44" fmla="*/ 94 w 158"/>
                <a:gd name="T45" fmla="*/ 14 h 182"/>
                <a:gd name="T46" fmla="*/ 118 w 158"/>
                <a:gd name="T47" fmla="*/ 14 h 182"/>
                <a:gd name="T48" fmla="*/ 118 w 158"/>
                <a:gd name="T49" fmla="*/ 0 h 182"/>
                <a:gd name="T50" fmla="*/ 138 w 158"/>
                <a:gd name="T51" fmla="*/ 28 h 182"/>
                <a:gd name="T52" fmla="*/ 138 w 158"/>
                <a:gd name="T53" fmla="*/ 28 h 182"/>
                <a:gd name="T54" fmla="*/ 136 w 158"/>
                <a:gd name="T55" fmla="*/ 30 h 182"/>
                <a:gd name="T56" fmla="*/ 142 w 158"/>
                <a:gd name="T57" fmla="*/ 142 h 182"/>
                <a:gd name="T58" fmla="*/ 144 w 158"/>
                <a:gd name="T59" fmla="*/ 146 h 182"/>
                <a:gd name="T60" fmla="*/ 146 w 158"/>
                <a:gd name="T61" fmla="*/ 152 h 182"/>
                <a:gd name="T62" fmla="*/ 140 w 158"/>
                <a:gd name="T63" fmla="*/ 164 h 182"/>
                <a:gd name="T64" fmla="*/ 88 w 158"/>
                <a:gd name="T65" fmla="*/ 158 h 182"/>
                <a:gd name="T66" fmla="*/ 84 w 158"/>
                <a:gd name="T67" fmla="*/ 162 h 182"/>
                <a:gd name="T68" fmla="*/ 82 w 158"/>
                <a:gd name="T69" fmla="*/ 162 h 182"/>
                <a:gd name="T70" fmla="*/ 80 w 158"/>
                <a:gd name="T71" fmla="*/ 160 h 182"/>
                <a:gd name="T72" fmla="*/ 76 w 158"/>
                <a:gd name="T73" fmla="*/ 162 h 182"/>
                <a:gd name="T74" fmla="*/ 76 w 158"/>
                <a:gd name="T75" fmla="*/ 166 h 182"/>
                <a:gd name="T76" fmla="*/ 76 w 158"/>
                <a:gd name="T77" fmla="*/ 170 h 182"/>
                <a:gd name="T78" fmla="*/ 72 w 158"/>
                <a:gd name="T79" fmla="*/ 172 h 182"/>
                <a:gd name="T80" fmla="*/ 70 w 158"/>
                <a:gd name="T81" fmla="*/ 176 h 182"/>
                <a:gd name="T82" fmla="*/ 66 w 158"/>
                <a:gd name="T83" fmla="*/ 182 h 182"/>
                <a:gd name="T84" fmla="*/ 62 w 158"/>
                <a:gd name="T85" fmla="*/ 182 h 182"/>
                <a:gd name="T86" fmla="*/ 60 w 158"/>
                <a:gd name="T87" fmla="*/ 178 h 182"/>
                <a:gd name="T88" fmla="*/ 54 w 158"/>
                <a:gd name="T89" fmla="*/ 178 h 182"/>
                <a:gd name="T90" fmla="*/ 46 w 158"/>
                <a:gd name="T91" fmla="*/ 172 h 182"/>
                <a:gd name="T92" fmla="*/ 42 w 158"/>
                <a:gd name="T93" fmla="*/ 166 h 182"/>
                <a:gd name="T94" fmla="*/ 36 w 158"/>
                <a:gd name="T95" fmla="*/ 160 h 182"/>
                <a:gd name="T96" fmla="*/ 26 w 158"/>
                <a:gd name="T97" fmla="*/ 156 h 182"/>
                <a:gd name="T98" fmla="*/ 0 w 158"/>
                <a:gd name="T99" fmla="*/ 16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8" h="182">
                  <a:moveTo>
                    <a:pt x="0" y="164"/>
                  </a:moveTo>
                  <a:lnTo>
                    <a:pt x="4" y="158"/>
                  </a:lnTo>
                  <a:lnTo>
                    <a:pt x="6" y="154"/>
                  </a:lnTo>
                  <a:lnTo>
                    <a:pt x="10" y="150"/>
                  </a:lnTo>
                  <a:lnTo>
                    <a:pt x="12" y="148"/>
                  </a:lnTo>
                  <a:lnTo>
                    <a:pt x="14" y="146"/>
                  </a:lnTo>
                  <a:lnTo>
                    <a:pt x="16" y="146"/>
                  </a:lnTo>
                  <a:lnTo>
                    <a:pt x="18" y="142"/>
                  </a:lnTo>
                  <a:lnTo>
                    <a:pt x="18" y="138"/>
                  </a:lnTo>
                  <a:lnTo>
                    <a:pt x="18" y="132"/>
                  </a:lnTo>
                  <a:lnTo>
                    <a:pt x="16" y="128"/>
                  </a:lnTo>
                  <a:lnTo>
                    <a:pt x="14" y="124"/>
                  </a:lnTo>
                  <a:lnTo>
                    <a:pt x="12" y="122"/>
                  </a:lnTo>
                  <a:lnTo>
                    <a:pt x="12" y="120"/>
                  </a:lnTo>
                  <a:lnTo>
                    <a:pt x="6" y="110"/>
                  </a:lnTo>
                  <a:lnTo>
                    <a:pt x="16" y="96"/>
                  </a:lnTo>
                  <a:lnTo>
                    <a:pt x="6" y="88"/>
                  </a:lnTo>
                  <a:lnTo>
                    <a:pt x="14" y="88"/>
                  </a:lnTo>
                  <a:lnTo>
                    <a:pt x="64" y="92"/>
                  </a:lnTo>
                  <a:lnTo>
                    <a:pt x="66" y="68"/>
                  </a:lnTo>
                  <a:lnTo>
                    <a:pt x="66" y="62"/>
                  </a:lnTo>
                  <a:lnTo>
                    <a:pt x="68" y="58"/>
                  </a:lnTo>
                  <a:lnTo>
                    <a:pt x="70" y="56"/>
                  </a:lnTo>
                  <a:lnTo>
                    <a:pt x="72" y="54"/>
                  </a:lnTo>
                  <a:lnTo>
                    <a:pt x="76" y="54"/>
                  </a:lnTo>
                  <a:lnTo>
                    <a:pt x="78" y="54"/>
                  </a:lnTo>
                  <a:lnTo>
                    <a:pt x="80" y="54"/>
                  </a:lnTo>
                  <a:lnTo>
                    <a:pt x="82" y="54"/>
                  </a:lnTo>
                  <a:lnTo>
                    <a:pt x="84" y="54"/>
                  </a:lnTo>
                  <a:lnTo>
                    <a:pt x="84" y="54"/>
                  </a:lnTo>
                  <a:lnTo>
                    <a:pt x="86" y="52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4"/>
                  </a:lnTo>
                  <a:lnTo>
                    <a:pt x="86" y="38"/>
                  </a:lnTo>
                  <a:lnTo>
                    <a:pt x="86" y="32"/>
                  </a:lnTo>
                  <a:lnTo>
                    <a:pt x="88" y="24"/>
                  </a:lnTo>
                  <a:lnTo>
                    <a:pt x="88" y="20"/>
                  </a:lnTo>
                  <a:lnTo>
                    <a:pt x="88" y="16"/>
                  </a:lnTo>
                  <a:lnTo>
                    <a:pt x="88" y="14"/>
                  </a:lnTo>
                  <a:lnTo>
                    <a:pt x="90" y="12"/>
                  </a:lnTo>
                  <a:lnTo>
                    <a:pt x="92" y="12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118" y="14"/>
                  </a:lnTo>
                  <a:lnTo>
                    <a:pt x="118" y="4"/>
                  </a:lnTo>
                  <a:lnTo>
                    <a:pt x="118" y="0"/>
                  </a:lnTo>
                  <a:lnTo>
                    <a:pt x="15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6" y="28"/>
                  </a:lnTo>
                  <a:lnTo>
                    <a:pt x="136" y="30"/>
                  </a:lnTo>
                  <a:lnTo>
                    <a:pt x="136" y="32"/>
                  </a:lnTo>
                  <a:lnTo>
                    <a:pt x="142" y="142"/>
                  </a:lnTo>
                  <a:lnTo>
                    <a:pt x="142" y="142"/>
                  </a:lnTo>
                  <a:lnTo>
                    <a:pt x="144" y="146"/>
                  </a:lnTo>
                  <a:lnTo>
                    <a:pt x="144" y="148"/>
                  </a:lnTo>
                  <a:lnTo>
                    <a:pt x="146" y="152"/>
                  </a:lnTo>
                  <a:lnTo>
                    <a:pt x="146" y="156"/>
                  </a:lnTo>
                  <a:lnTo>
                    <a:pt x="140" y="164"/>
                  </a:lnTo>
                  <a:lnTo>
                    <a:pt x="88" y="158"/>
                  </a:lnTo>
                  <a:lnTo>
                    <a:pt x="88" y="158"/>
                  </a:lnTo>
                  <a:lnTo>
                    <a:pt x="86" y="160"/>
                  </a:lnTo>
                  <a:lnTo>
                    <a:pt x="84" y="162"/>
                  </a:lnTo>
                  <a:lnTo>
                    <a:pt x="82" y="162"/>
                  </a:lnTo>
                  <a:lnTo>
                    <a:pt x="82" y="162"/>
                  </a:lnTo>
                  <a:lnTo>
                    <a:pt x="80" y="160"/>
                  </a:lnTo>
                  <a:lnTo>
                    <a:pt x="80" y="160"/>
                  </a:lnTo>
                  <a:lnTo>
                    <a:pt x="78" y="160"/>
                  </a:lnTo>
                  <a:lnTo>
                    <a:pt x="76" y="162"/>
                  </a:lnTo>
                  <a:lnTo>
                    <a:pt x="76" y="162"/>
                  </a:lnTo>
                  <a:lnTo>
                    <a:pt x="76" y="166"/>
                  </a:lnTo>
                  <a:lnTo>
                    <a:pt x="76" y="168"/>
                  </a:lnTo>
                  <a:lnTo>
                    <a:pt x="76" y="170"/>
                  </a:lnTo>
                  <a:lnTo>
                    <a:pt x="74" y="172"/>
                  </a:lnTo>
                  <a:lnTo>
                    <a:pt x="72" y="172"/>
                  </a:lnTo>
                  <a:lnTo>
                    <a:pt x="72" y="174"/>
                  </a:lnTo>
                  <a:lnTo>
                    <a:pt x="70" y="176"/>
                  </a:lnTo>
                  <a:lnTo>
                    <a:pt x="68" y="178"/>
                  </a:lnTo>
                  <a:lnTo>
                    <a:pt x="66" y="182"/>
                  </a:lnTo>
                  <a:lnTo>
                    <a:pt x="64" y="182"/>
                  </a:lnTo>
                  <a:lnTo>
                    <a:pt x="62" y="182"/>
                  </a:lnTo>
                  <a:lnTo>
                    <a:pt x="62" y="180"/>
                  </a:lnTo>
                  <a:lnTo>
                    <a:pt x="60" y="178"/>
                  </a:lnTo>
                  <a:lnTo>
                    <a:pt x="56" y="178"/>
                  </a:lnTo>
                  <a:lnTo>
                    <a:pt x="54" y="178"/>
                  </a:lnTo>
                  <a:lnTo>
                    <a:pt x="50" y="176"/>
                  </a:lnTo>
                  <a:lnTo>
                    <a:pt x="46" y="172"/>
                  </a:lnTo>
                  <a:lnTo>
                    <a:pt x="44" y="166"/>
                  </a:lnTo>
                  <a:lnTo>
                    <a:pt x="42" y="166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2" y="158"/>
                  </a:lnTo>
                  <a:lnTo>
                    <a:pt x="26" y="156"/>
                  </a:lnTo>
                  <a:lnTo>
                    <a:pt x="20" y="156"/>
                  </a:lnTo>
                  <a:lnTo>
                    <a:pt x="0" y="16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80" name="Freeform 447">
              <a:extLst>
                <a:ext uri="{FF2B5EF4-FFF2-40B4-BE49-F238E27FC236}">
                  <a16:creationId xmlns:a16="http://schemas.microsoft.com/office/drawing/2014/main" id="{5D37D390-AE6D-46EE-AE08-549F21F7BF0F}"/>
                </a:ext>
              </a:extLst>
            </p:cNvPr>
            <p:cNvSpPr/>
            <p:nvPr/>
          </p:nvSpPr>
          <p:spPr bwMode="gray">
            <a:xfrm>
              <a:off x="379715" y="4376653"/>
              <a:ext cx="74056" cy="51804"/>
            </a:xfrm>
            <a:custGeom>
              <a:avLst/>
              <a:gdLst>
                <a:gd name="T0" fmla="*/ 24 w 40"/>
                <a:gd name="T1" fmla="*/ 0 h 28"/>
                <a:gd name="T2" fmla="*/ 24 w 40"/>
                <a:gd name="T3" fmla="*/ 0 h 28"/>
                <a:gd name="T4" fmla="*/ 22 w 40"/>
                <a:gd name="T5" fmla="*/ 0 h 28"/>
                <a:gd name="T6" fmla="*/ 20 w 40"/>
                <a:gd name="T7" fmla="*/ 0 h 28"/>
                <a:gd name="T8" fmla="*/ 18 w 40"/>
                <a:gd name="T9" fmla="*/ 2 h 28"/>
                <a:gd name="T10" fmla="*/ 14 w 40"/>
                <a:gd name="T11" fmla="*/ 2 h 28"/>
                <a:gd name="T12" fmla="*/ 8 w 40"/>
                <a:gd name="T13" fmla="*/ 4 h 28"/>
                <a:gd name="T14" fmla="*/ 0 w 40"/>
                <a:gd name="T15" fmla="*/ 8 h 28"/>
                <a:gd name="T16" fmla="*/ 0 w 40"/>
                <a:gd name="T17" fmla="*/ 8 h 28"/>
                <a:gd name="T18" fmla="*/ 2 w 40"/>
                <a:gd name="T19" fmla="*/ 12 h 28"/>
                <a:gd name="T20" fmla="*/ 6 w 40"/>
                <a:gd name="T21" fmla="*/ 16 h 28"/>
                <a:gd name="T22" fmla="*/ 10 w 40"/>
                <a:gd name="T23" fmla="*/ 22 h 28"/>
                <a:gd name="T24" fmla="*/ 16 w 40"/>
                <a:gd name="T25" fmla="*/ 28 h 28"/>
                <a:gd name="T26" fmla="*/ 18 w 40"/>
                <a:gd name="T27" fmla="*/ 28 h 28"/>
                <a:gd name="T28" fmla="*/ 20 w 40"/>
                <a:gd name="T29" fmla="*/ 26 h 28"/>
                <a:gd name="T30" fmla="*/ 24 w 40"/>
                <a:gd name="T31" fmla="*/ 26 h 28"/>
                <a:gd name="T32" fmla="*/ 28 w 40"/>
                <a:gd name="T33" fmla="*/ 24 h 28"/>
                <a:gd name="T34" fmla="*/ 32 w 40"/>
                <a:gd name="T35" fmla="*/ 22 h 28"/>
                <a:gd name="T36" fmla="*/ 36 w 40"/>
                <a:gd name="T37" fmla="*/ 22 h 28"/>
                <a:gd name="T38" fmla="*/ 38 w 40"/>
                <a:gd name="T39" fmla="*/ 20 h 28"/>
                <a:gd name="T40" fmla="*/ 38 w 40"/>
                <a:gd name="T41" fmla="*/ 16 h 28"/>
                <a:gd name="T42" fmla="*/ 40 w 40"/>
                <a:gd name="T43" fmla="*/ 16 h 28"/>
                <a:gd name="T44" fmla="*/ 38 w 40"/>
                <a:gd name="T45" fmla="*/ 8 h 28"/>
                <a:gd name="T46" fmla="*/ 38 w 40"/>
                <a:gd name="T47" fmla="*/ 2 h 28"/>
                <a:gd name="T48" fmla="*/ 24 w 40"/>
                <a:gd name="T4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28">
                  <a:moveTo>
                    <a:pt x="24" y="0"/>
                  </a:move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8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12"/>
                  </a:lnTo>
                  <a:lnTo>
                    <a:pt x="6" y="16"/>
                  </a:lnTo>
                  <a:lnTo>
                    <a:pt x="10" y="22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20" y="26"/>
                  </a:lnTo>
                  <a:lnTo>
                    <a:pt x="24" y="26"/>
                  </a:lnTo>
                  <a:lnTo>
                    <a:pt x="28" y="24"/>
                  </a:lnTo>
                  <a:lnTo>
                    <a:pt x="32" y="22"/>
                  </a:lnTo>
                  <a:lnTo>
                    <a:pt x="36" y="22"/>
                  </a:lnTo>
                  <a:lnTo>
                    <a:pt x="38" y="20"/>
                  </a:lnTo>
                  <a:lnTo>
                    <a:pt x="38" y="16"/>
                  </a:lnTo>
                  <a:lnTo>
                    <a:pt x="40" y="16"/>
                  </a:lnTo>
                  <a:lnTo>
                    <a:pt x="38" y="8"/>
                  </a:lnTo>
                  <a:lnTo>
                    <a:pt x="38" y="2"/>
                  </a:lnTo>
                  <a:lnTo>
                    <a:pt x="24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81" name="Freeform 448">
              <a:extLst>
                <a:ext uri="{FF2B5EF4-FFF2-40B4-BE49-F238E27FC236}">
                  <a16:creationId xmlns:a16="http://schemas.microsoft.com/office/drawing/2014/main" id="{E86EF2BC-5954-4A38-92B6-831A0F8C343A}"/>
                </a:ext>
              </a:extLst>
            </p:cNvPr>
            <p:cNvSpPr/>
            <p:nvPr/>
          </p:nvSpPr>
          <p:spPr bwMode="gray">
            <a:xfrm>
              <a:off x="353795" y="4298946"/>
              <a:ext cx="122192" cy="92507"/>
            </a:xfrm>
            <a:custGeom>
              <a:avLst/>
              <a:gdLst>
                <a:gd name="T0" fmla="*/ 2 w 66"/>
                <a:gd name="T1" fmla="*/ 30 h 50"/>
                <a:gd name="T2" fmla="*/ 2 w 66"/>
                <a:gd name="T3" fmla="*/ 22 h 50"/>
                <a:gd name="T4" fmla="*/ 0 w 66"/>
                <a:gd name="T5" fmla="*/ 16 h 50"/>
                <a:gd name="T6" fmla="*/ 0 w 66"/>
                <a:gd name="T7" fmla="*/ 10 h 50"/>
                <a:gd name="T8" fmla="*/ 0 w 66"/>
                <a:gd name="T9" fmla="*/ 6 h 50"/>
                <a:gd name="T10" fmla="*/ 2 w 66"/>
                <a:gd name="T11" fmla="*/ 6 h 50"/>
                <a:gd name="T12" fmla="*/ 2 w 66"/>
                <a:gd name="T13" fmla="*/ 6 h 50"/>
                <a:gd name="T14" fmla="*/ 2 w 66"/>
                <a:gd name="T15" fmla="*/ 6 h 50"/>
                <a:gd name="T16" fmla="*/ 20 w 66"/>
                <a:gd name="T17" fmla="*/ 0 h 50"/>
                <a:gd name="T18" fmla="*/ 26 w 66"/>
                <a:gd name="T19" fmla="*/ 0 h 50"/>
                <a:gd name="T20" fmla="*/ 32 w 66"/>
                <a:gd name="T21" fmla="*/ 2 h 50"/>
                <a:gd name="T22" fmla="*/ 38 w 66"/>
                <a:gd name="T23" fmla="*/ 4 h 50"/>
                <a:gd name="T24" fmla="*/ 40 w 66"/>
                <a:gd name="T25" fmla="*/ 8 h 50"/>
                <a:gd name="T26" fmla="*/ 42 w 66"/>
                <a:gd name="T27" fmla="*/ 10 h 50"/>
                <a:gd name="T28" fmla="*/ 44 w 66"/>
                <a:gd name="T29" fmla="*/ 10 h 50"/>
                <a:gd name="T30" fmla="*/ 46 w 66"/>
                <a:gd name="T31" fmla="*/ 14 h 50"/>
                <a:gd name="T32" fmla="*/ 48 w 66"/>
                <a:gd name="T33" fmla="*/ 18 h 50"/>
                <a:gd name="T34" fmla="*/ 50 w 66"/>
                <a:gd name="T35" fmla="*/ 20 h 50"/>
                <a:gd name="T36" fmla="*/ 50 w 66"/>
                <a:gd name="T37" fmla="*/ 20 h 50"/>
                <a:gd name="T38" fmla="*/ 50 w 66"/>
                <a:gd name="T39" fmla="*/ 20 h 50"/>
                <a:gd name="T40" fmla="*/ 56 w 66"/>
                <a:gd name="T41" fmla="*/ 22 h 50"/>
                <a:gd name="T42" fmla="*/ 60 w 66"/>
                <a:gd name="T43" fmla="*/ 24 h 50"/>
                <a:gd name="T44" fmla="*/ 62 w 66"/>
                <a:gd name="T45" fmla="*/ 26 h 50"/>
                <a:gd name="T46" fmla="*/ 64 w 66"/>
                <a:gd name="T47" fmla="*/ 26 h 50"/>
                <a:gd name="T48" fmla="*/ 64 w 66"/>
                <a:gd name="T49" fmla="*/ 26 h 50"/>
                <a:gd name="T50" fmla="*/ 64 w 66"/>
                <a:gd name="T51" fmla="*/ 30 h 50"/>
                <a:gd name="T52" fmla="*/ 64 w 66"/>
                <a:gd name="T53" fmla="*/ 32 h 50"/>
                <a:gd name="T54" fmla="*/ 64 w 66"/>
                <a:gd name="T55" fmla="*/ 36 h 50"/>
                <a:gd name="T56" fmla="*/ 66 w 66"/>
                <a:gd name="T57" fmla="*/ 42 h 50"/>
                <a:gd name="T58" fmla="*/ 66 w 66"/>
                <a:gd name="T59" fmla="*/ 44 h 50"/>
                <a:gd name="T60" fmla="*/ 66 w 66"/>
                <a:gd name="T61" fmla="*/ 44 h 50"/>
                <a:gd name="T62" fmla="*/ 58 w 66"/>
                <a:gd name="T63" fmla="*/ 44 h 50"/>
                <a:gd name="T64" fmla="*/ 50 w 66"/>
                <a:gd name="T65" fmla="*/ 44 h 50"/>
                <a:gd name="T66" fmla="*/ 44 w 66"/>
                <a:gd name="T67" fmla="*/ 44 h 50"/>
                <a:gd name="T68" fmla="*/ 40 w 66"/>
                <a:gd name="T69" fmla="*/ 44 h 50"/>
                <a:gd name="T70" fmla="*/ 38 w 66"/>
                <a:gd name="T71" fmla="*/ 42 h 50"/>
                <a:gd name="T72" fmla="*/ 34 w 66"/>
                <a:gd name="T73" fmla="*/ 42 h 50"/>
                <a:gd name="T74" fmla="*/ 30 w 66"/>
                <a:gd name="T75" fmla="*/ 44 h 50"/>
                <a:gd name="T76" fmla="*/ 26 w 66"/>
                <a:gd name="T77" fmla="*/ 44 h 50"/>
                <a:gd name="T78" fmla="*/ 22 w 66"/>
                <a:gd name="T79" fmla="*/ 46 h 50"/>
                <a:gd name="T80" fmla="*/ 18 w 66"/>
                <a:gd name="T81" fmla="*/ 48 h 50"/>
                <a:gd name="T82" fmla="*/ 16 w 66"/>
                <a:gd name="T83" fmla="*/ 48 h 50"/>
                <a:gd name="T84" fmla="*/ 14 w 66"/>
                <a:gd name="T85" fmla="*/ 50 h 50"/>
                <a:gd name="T86" fmla="*/ 12 w 66"/>
                <a:gd name="T87" fmla="*/ 46 h 50"/>
                <a:gd name="T88" fmla="*/ 10 w 66"/>
                <a:gd name="T89" fmla="*/ 44 h 50"/>
                <a:gd name="T90" fmla="*/ 8 w 66"/>
                <a:gd name="T91" fmla="*/ 42 h 50"/>
                <a:gd name="T92" fmla="*/ 6 w 66"/>
                <a:gd name="T93" fmla="*/ 40 h 50"/>
                <a:gd name="T94" fmla="*/ 4 w 66"/>
                <a:gd name="T95" fmla="*/ 36 h 50"/>
                <a:gd name="T96" fmla="*/ 2 w 66"/>
                <a:gd name="T97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" h="50">
                  <a:moveTo>
                    <a:pt x="2" y="30"/>
                  </a:moveTo>
                  <a:lnTo>
                    <a:pt x="2" y="22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8" y="4"/>
                  </a:lnTo>
                  <a:lnTo>
                    <a:pt x="40" y="8"/>
                  </a:lnTo>
                  <a:lnTo>
                    <a:pt x="42" y="10"/>
                  </a:lnTo>
                  <a:lnTo>
                    <a:pt x="44" y="10"/>
                  </a:lnTo>
                  <a:lnTo>
                    <a:pt x="46" y="14"/>
                  </a:lnTo>
                  <a:lnTo>
                    <a:pt x="48" y="18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56" y="22"/>
                  </a:lnTo>
                  <a:lnTo>
                    <a:pt x="60" y="24"/>
                  </a:lnTo>
                  <a:lnTo>
                    <a:pt x="62" y="26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4" y="30"/>
                  </a:lnTo>
                  <a:lnTo>
                    <a:pt x="64" y="32"/>
                  </a:lnTo>
                  <a:lnTo>
                    <a:pt x="64" y="36"/>
                  </a:lnTo>
                  <a:lnTo>
                    <a:pt x="66" y="42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58" y="44"/>
                  </a:lnTo>
                  <a:lnTo>
                    <a:pt x="50" y="44"/>
                  </a:lnTo>
                  <a:lnTo>
                    <a:pt x="44" y="44"/>
                  </a:lnTo>
                  <a:lnTo>
                    <a:pt x="40" y="44"/>
                  </a:lnTo>
                  <a:lnTo>
                    <a:pt x="38" y="42"/>
                  </a:lnTo>
                  <a:lnTo>
                    <a:pt x="34" y="42"/>
                  </a:lnTo>
                  <a:lnTo>
                    <a:pt x="30" y="44"/>
                  </a:lnTo>
                  <a:lnTo>
                    <a:pt x="26" y="44"/>
                  </a:lnTo>
                  <a:lnTo>
                    <a:pt x="22" y="46"/>
                  </a:lnTo>
                  <a:lnTo>
                    <a:pt x="18" y="48"/>
                  </a:lnTo>
                  <a:lnTo>
                    <a:pt x="16" y="48"/>
                  </a:lnTo>
                  <a:lnTo>
                    <a:pt x="14" y="50"/>
                  </a:lnTo>
                  <a:lnTo>
                    <a:pt x="12" y="46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6" y="40"/>
                  </a:lnTo>
                  <a:lnTo>
                    <a:pt x="4" y="36"/>
                  </a:lnTo>
                  <a:lnTo>
                    <a:pt x="2" y="3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82" name="Freeform 449">
              <a:extLst>
                <a:ext uri="{FF2B5EF4-FFF2-40B4-BE49-F238E27FC236}">
                  <a16:creationId xmlns:a16="http://schemas.microsoft.com/office/drawing/2014/main" id="{3781DFFF-BC68-4688-8AD5-70D8F702C230}"/>
                </a:ext>
              </a:extLst>
            </p:cNvPr>
            <p:cNvSpPr/>
            <p:nvPr/>
          </p:nvSpPr>
          <p:spPr bwMode="gray">
            <a:xfrm>
              <a:off x="361201" y="4335949"/>
              <a:ext cx="77759" cy="18501"/>
            </a:xfrm>
            <a:custGeom>
              <a:avLst/>
              <a:gdLst>
                <a:gd name="T0" fmla="*/ 0 w 42"/>
                <a:gd name="T1" fmla="*/ 0 h 10"/>
                <a:gd name="T2" fmla="*/ 0 w 42"/>
                <a:gd name="T3" fmla="*/ 8 h 10"/>
                <a:gd name="T4" fmla="*/ 2 w 42"/>
                <a:gd name="T5" fmla="*/ 8 h 10"/>
                <a:gd name="T6" fmla="*/ 6 w 42"/>
                <a:gd name="T7" fmla="*/ 6 h 10"/>
                <a:gd name="T8" fmla="*/ 10 w 42"/>
                <a:gd name="T9" fmla="*/ 6 h 10"/>
                <a:gd name="T10" fmla="*/ 16 w 42"/>
                <a:gd name="T11" fmla="*/ 8 h 10"/>
                <a:gd name="T12" fmla="*/ 22 w 42"/>
                <a:gd name="T13" fmla="*/ 10 h 10"/>
                <a:gd name="T14" fmla="*/ 28 w 42"/>
                <a:gd name="T15" fmla="*/ 10 h 10"/>
                <a:gd name="T16" fmla="*/ 30 w 42"/>
                <a:gd name="T17" fmla="*/ 8 h 10"/>
                <a:gd name="T18" fmla="*/ 32 w 42"/>
                <a:gd name="T19" fmla="*/ 8 h 10"/>
                <a:gd name="T20" fmla="*/ 34 w 42"/>
                <a:gd name="T21" fmla="*/ 6 h 10"/>
                <a:gd name="T22" fmla="*/ 36 w 42"/>
                <a:gd name="T23" fmla="*/ 6 h 10"/>
                <a:gd name="T24" fmla="*/ 38 w 42"/>
                <a:gd name="T25" fmla="*/ 6 h 10"/>
                <a:gd name="T26" fmla="*/ 38 w 42"/>
                <a:gd name="T27" fmla="*/ 6 h 10"/>
                <a:gd name="T28" fmla="*/ 40 w 42"/>
                <a:gd name="T29" fmla="*/ 6 h 10"/>
                <a:gd name="T30" fmla="*/ 42 w 42"/>
                <a:gd name="T31" fmla="*/ 6 h 10"/>
                <a:gd name="T32" fmla="*/ 42 w 42"/>
                <a:gd name="T33" fmla="*/ 4 h 10"/>
                <a:gd name="T34" fmla="*/ 40 w 42"/>
                <a:gd name="T35" fmla="*/ 4 h 10"/>
                <a:gd name="T36" fmla="*/ 36 w 42"/>
                <a:gd name="T37" fmla="*/ 2 h 10"/>
                <a:gd name="T38" fmla="*/ 32 w 42"/>
                <a:gd name="T39" fmla="*/ 0 h 10"/>
                <a:gd name="T40" fmla="*/ 28 w 42"/>
                <a:gd name="T41" fmla="*/ 0 h 10"/>
                <a:gd name="T42" fmla="*/ 24 w 42"/>
                <a:gd name="T43" fmla="*/ 2 h 10"/>
                <a:gd name="T44" fmla="*/ 22 w 42"/>
                <a:gd name="T45" fmla="*/ 2 h 10"/>
                <a:gd name="T46" fmla="*/ 18 w 42"/>
                <a:gd name="T47" fmla="*/ 2 h 10"/>
                <a:gd name="T48" fmla="*/ 16 w 42"/>
                <a:gd name="T49" fmla="*/ 2 h 10"/>
                <a:gd name="T50" fmla="*/ 12 w 42"/>
                <a:gd name="T51" fmla="*/ 2 h 10"/>
                <a:gd name="T52" fmla="*/ 10 w 42"/>
                <a:gd name="T53" fmla="*/ 0 h 10"/>
                <a:gd name="T54" fmla="*/ 8 w 42"/>
                <a:gd name="T55" fmla="*/ 0 h 10"/>
                <a:gd name="T56" fmla="*/ 6 w 42"/>
                <a:gd name="T57" fmla="*/ 0 h 10"/>
                <a:gd name="T58" fmla="*/ 2 w 42"/>
                <a:gd name="T59" fmla="*/ 0 h 10"/>
                <a:gd name="T60" fmla="*/ 0 w 42"/>
                <a:gd name="T61" fmla="*/ 0 h 10"/>
                <a:gd name="T62" fmla="*/ 0 w 42"/>
                <a:gd name="T6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2" h="10">
                  <a:moveTo>
                    <a:pt x="0" y="0"/>
                  </a:moveTo>
                  <a:lnTo>
                    <a:pt x="0" y="8"/>
                  </a:lnTo>
                  <a:lnTo>
                    <a:pt x="2" y="8"/>
                  </a:lnTo>
                  <a:lnTo>
                    <a:pt x="6" y="6"/>
                  </a:lnTo>
                  <a:lnTo>
                    <a:pt x="10" y="6"/>
                  </a:lnTo>
                  <a:lnTo>
                    <a:pt x="16" y="8"/>
                  </a:lnTo>
                  <a:lnTo>
                    <a:pt x="22" y="10"/>
                  </a:lnTo>
                  <a:lnTo>
                    <a:pt x="28" y="10"/>
                  </a:lnTo>
                  <a:lnTo>
                    <a:pt x="30" y="8"/>
                  </a:lnTo>
                  <a:lnTo>
                    <a:pt x="32" y="8"/>
                  </a:lnTo>
                  <a:lnTo>
                    <a:pt x="34" y="6"/>
                  </a:lnTo>
                  <a:lnTo>
                    <a:pt x="36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2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83" name="Freeform 450">
              <a:extLst>
                <a:ext uri="{FF2B5EF4-FFF2-40B4-BE49-F238E27FC236}">
                  <a16:creationId xmlns:a16="http://schemas.microsoft.com/office/drawing/2014/main" id="{D5B41444-3F2D-4AE3-AA3D-4048DF20EB8D}"/>
                </a:ext>
              </a:extLst>
            </p:cNvPr>
            <p:cNvSpPr/>
            <p:nvPr/>
          </p:nvSpPr>
          <p:spPr bwMode="gray">
            <a:xfrm>
              <a:off x="501907" y="4491362"/>
              <a:ext cx="155517" cy="103608"/>
            </a:xfrm>
            <a:custGeom>
              <a:avLst/>
              <a:gdLst>
                <a:gd name="T0" fmla="*/ 24 w 84"/>
                <a:gd name="T1" fmla="*/ 44 h 56"/>
                <a:gd name="T2" fmla="*/ 22 w 84"/>
                <a:gd name="T3" fmla="*/ 38 h 56"/>
                <a:gd name="T4" fmla="*/ 0 w 84"/>
                <a:gd name="T5" fmla="*/ 20 h 56"/>
                <a:gd name="T6" fmla="*/ 0 w 84"/>
                <a:gd name="T7" fmla="*/ 20 h 56"/>
                <a:gd name="T8" fmla="*/ 4 w 84"/>
                <a:gd name="T9" fmla="*/ 18 h 56"/>
                <a:gd name="T10" fmla="*/ 6 w 84"/>
                <a:gd name="T11" fmla="*/ 16 h 56"/>
                <a:gd name="T12" fmla="*/ 12 w 84"/>
                <a:gd name="T13" fmla="*/ 12 h 56"/>
                <a:gd name="T14" fmla="*/ 14 w 84"/>
                <a:gd name="T15" fmla="*/ 8 h 56"/>
                <a:gd name="T16" fmla="*/ 16 w 84"/>
                <a:gd name="T17" fmla="*/ 0 h 56"/>
                <a:gd name="T18" fmla="*/ 28 w 84"/>
                <a:gd name="T19" fmla="*/ 0 h 56"/>
                <a:gd name="T20" fmla="*/ 28 w 84"/>
                <a:gd name="T21" fmla="*/ 0 h 56"/>
                <a:gd name="T22" fmla="*/ 30 w 84"/>
                <a:gd name="T23" fmla="*/ 2 h 56"/>
                <a:gd name="T24" fmla="*/ 34 w 84"/>
                <a:gd name="T25" fmla="*/ 4 h 56"/>
                <a:gd name="T26" fmla="*/ 38 w 84"/>
                <a:gd name="T27" fmla="*/ 6 h 56"/>
                <a:gd name="T28" fmla="*/ 40 w 84"/>
                <a:gd name="T29" fmla="*/ 8 h 56"/>
                <a:gd name="T30" fmla="*/ 44 w 84"/>
                <a:gd name="T31" fmla="*/ 10 h 56"/>
                <a:gd name="T32" fmla="*/ 46 w 84"/>
                <a:gd name="T33" fmla="*/ 10 h 56"/>
                <a:gd name="T34" fmla="*/ 46 w 84"/>
                <a:gd name="T35" fmla="*/ 8 h 56"/>
                <a:gd name="T36" fmla="*/ 48 w 84"/>
                <a:gd name="T37" fmla="*/ 8 h 56"/>
                <a:gd name="T38" fmla="*/ 50 w 84"/>
                <a:gd name="T39" fmla="*/ 6 h 56"/>
                <a:gd name="T40" fmla="*/ 52 w 84"/>
                <a:gd name="T41" fmla="*/ 4 h 56"/>
                <a:gd name="T42" fmla="*/ 56 w 84"/>
                <a:gd name="T43" fmla="*/ 4 h 56"/>
                <a:gd name="T44" fmla="*/ 58 w 84"/>
                <a:gd name="T45" fmla="*/ 4 h 56"/>
                <a:gd name="T46" fmla="*/ 62 w 84"/>
                <a:gd name="T47" fmla="*/ 6 h 56"/>
                <a:gd name="T48" fmla="*/ 64 w 84"/>
                <a:gd name="T49" fmla="*/ 10 h 56"/>
                <a:gd name="T50" fmla="*/ 64 w 84"/>
                <a:gd name="T51" fmla="*/ 10 h 56"/>
                <a:gd name="T52" fmla="*/ 64 w 84"/>
                <a:gd name="T53" fmla="*/ 12 h 56"/>
                <a:gd name="T54" fmla="*/ 64 w 84"/>
                <a:gd name="T55" fmla="*/ 16 h 56"/>
                <a:gd name="T56" fmla="*/ 64 w 84"/>
                <a:gd name="T57" fmla="*/ 18 h 56"/>
                <a:gd name="T58" fmla="*/ 66 w 84"/>
                <a:gd name="T59" fmla="*/ 22 h 56"/>
                <a:gd name="T60" fmla="*/ 70 w 84"/>
                <a:gd name="T61" fmla="*/ 24 h 56"/>
                <a:gd name="T62" fmla="*/ 72 w 84"/>
                <a:gd name="T63" fmla="*/ 24 h 56"/>
                <a:gd name="T64" fmla="*/ 74 w 84"/>
                <a:gd name="T65" fmla="*/ 24 h 56"/>
                <a:gd name="T66" fmla="*/ 76 w 84"/>
                <a:gd name="T67" fmla="*/ 24 h 56"/>
                <a:gd name="T68" fmla="*/ 78 w 84"/>
                <a:gd name="T69" fmla="*/ 24 h 56"/>
                <a:gd name="T70" fmla="*/ 80 w 84"/>
                <a:gd name="T71" fmla="*/ 26 h 56"/>
                <a:gd name="T72" fmla="*/ 82 w 84"/>
                <a:gd name="T73" fmla="*/ 30 h 56"/>
                <a:gd name="T74" fmla="*/ 84 w 84"/>
                <a:gd name="T75" fmla="*/ 36 h 56"/>
                <a:gd name="T76" fmla="*/ 82 w 84"/>
                <a:gd name="T77" fmla="*/ 40 h 56"/>
                <a:gd name="T78" fmla="*/ 82 w 84"/>
                <a:gd name="T79" fmla="*/ 42 h 56"/>
                <a:gd name="T80" fmla="*/ 80 w 84"/>
                <a:gd name="T81" fmla="*/ 44 h 56"/>
                <a:gd name="T82" fmla="*/ 80 w 84"/>
                <a:gd name="T83" fmla="*/ 46 h 56"/>
                <a:gd name="T84" fmla="*/ 48 w 84"/>
                <a:gd name="T85" fmla="*/ 56 h 56"/>
                <a:gd name="T86" fmla="*/ 48 w 84"/>
                <a:gd name="T87" fmla="*/ 56 h 56"/>
                <a:gd name="T88" fmla="*/ 46 w 84"/>
                <a:gd name="T89" fmla="*/ 56 h 56"/>
                <a:gd name="T90" fmla="*/ 44 w 84"/>
                <a:gd name="T91" fmla="*/ 56 h 56"/>
                <a:gd name="T92" fmla="*/ 38 w 84"/>
                <a:gd name="T93" fmla="*/ 54 h 56"/>
                <a:gd name="T94" fmla="*/ 32 w 84"/>
                <a:gd name="T95" fmla="*/ 52 h 56"/>
                <a:gd name="T96" fmla="*/ 32 w 84"/>
                <a:gd name="T97" fmla="*/ 52 h 56"/>
                <a:gd name="T98" fmla="*/ 28 w 84"/>
                <a:gd name="T99" fmla="*/ 50 h 56"/>
                <a:gd name="T100" fmla="*/ 26 w 84"/>
                <a:gd name="T101" fmla="*/ 48 h 56"/>
                <a:gd name="T102" fmla="*/ 24 w 84"/>
                <a:gd name="T103" fmla="*/ 4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4" h="56">
                  <a:moveTo>
                    <a:pt x="24" y="44"/>
                  </a:moveTo>
                  <a:lnTo>
                    <a:pt x="22" y="3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4" y="18"/>
                  </a:lnTo>
                  <a:lnTo>
                    <a:pt x="6" y="16"/>
                  </a:lnTo>
                  <a:lnTo>
                    <a:pt x="12" y="12"/>
                  </a:lnTo>
                  <a:lnTo>
                    <a:pt x="14" y="8"/>
                  </a:lnTo>
                  <a:lnTo>
                    <a:pt x="16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4" y="4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4" y="10"/>
                  </a:lnTo>
                  <a:lnTo>
                    <a:pt x="46" y="10"/>
                  </a:lnTo>
                  <a:lnTo>
                    <a:pt x="46" y="8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58" y="4"/>
                  </a:lnTo>
                  <a:lnTo>
                    <a:pt x="62" y="6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64" y="12"/>
                  </a:lnTo>
                  <a:lnTo>
                    <a:pt x="64" y="16"/>
                  </a:lnTo>
                  <a:lnTo>
                    <a:pt x="64" y="18"/>
                  </a:lnTo>
                  <a:lnTo>
                    <a:pt x="66" y="22"/>
                  </a:lnTo>
                  <a:lnTo>
                    <a:pt x="70" y="24"/>
                  </a:lnTo>
                  <a:lnTo>
                    <a:pt x="72" y="24"/>
                  </a:lnTo>
                  <a:lnTo>
                    <a:pt x="74" y="24"/>
                  </a:lnTo>
                  <a:lnTo>
                    <a:pt x="76" y="24"/>
                  </a:lnTo>
                  <a:lnTo>
                    <a:pt x="78" y="24"/>
                  </a:lnTo>
                  <a:lnTo>
                    <a:pt x="80" y="26"/>
                  </a:lnTo>
                  <a:lnTo>
                    <a:pt x="82" y="30"/>
                  </a:lnTo>
                  <a:lnTo>
                    <a:pt x="84" y="36"/>
                  </a:lnTo>
                  <a:lnTo>
                    <a:pt x="82" y="40"/>
                  </a:lnTo>
                  <a:lnTo>
                    <a:pt x="82" y="42"/>
                  </a:lnTo>
                  <a:lnTo>
                    <a:pt x="80" y="44"/>
                  </a:lnTo>
                  <a:lnTo>
                    <a:pt x="80" y="4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6" y="56"/>
                  </a:lnTo>
                  <a:lnTo>
                    <a:pt x="44" y="56"/>
                  </a:lnTo>
                  <a:lnTo>
                    <a:pt x="38" y="54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28" y="50"/>
                  </a:lnTo>
                  <a:lnTo>
                    <a:pt x="26" y="48"/>
                  </a:lnTo>
                  <a:lnTo>
                    <a:pt x="24" y="4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84" name="Freeform 451">
              <a:extLst>
                <a:ext uri="{FF2B5EF4-FFF2-40B4-BE49-F238E27FC236}">
                  <a16:creationId xmlns:a16="http://schemas.microsoft.com/office/drawing/2014/main" id="{9F4605A8-0F2A-4E3D-99E0-10BDEEBD7561}"/>
                </a:ext>
              </a:extLst>
            </p:cNvPr>
            <p:cNvSpPr/>
            <p:nvPr/>
          </p:nvSpPr>
          <p:spPr bwMode="gray">
            <a:xfrm>
              <a:off x="468582" y="4446958"/>
              <a:ext cx="66650" cy="81407"/>
            </a:xfrm>
            <a:custGeom>
              <a:avLst/>
              <a:gdLst>
                <a:gd name="T0" fmla="*/ 0 w 36"/>
                <a:gd name="T1" fmla="*/ 18 h 44"/>
                <a:gd name="T2" fmla="*/ 0 w 36"/>
                <a:gd name="T3" fmla="*/ 16 h 44"/>
                <a:gd name="T4" fmla="*/ 0 w 36"/>
                <a:gd name="T5" fmla="*/ 14 h 44"/>
                <a:gd name="T6" fmla="*/ 0 w 36"/>
                <a:gd name="T7" fmla="*/ 12 h 44"/>
                <a:gd name="T8" fmla="*/ 2 w 36"/>
                <a:gd name="T9" fmla="*/ 8 h 44"/>
                <a:gd name="T10" fmla="*/ 4 w 36"/>
                <a:gd name="T11" fmla="*/ 6 h 44"/>
                <a:gd name="T12" fmla="*/ 8 w 36"/>
                <a:gd name="T13" fmla="*/ 2 h 44"/>
                <a:gd name="T14" fmla="*/ 14 w 36"/>
                <a:gd name="T15" fmla="*/ 0 h 44"/>
                <a:gd name="T16" fmla="*/ 18 w 36"/>
                <a:gd name="T17" fmla="*/ 0 h 44"/>
                <a:gd name="T18" fmla="*/ 20 w 36"/>
                <a:gd name="T19" fmla="*/ 0 h 44"/>
                <a:gd name="T20" fmla="*/ 24 w 36"/>
                <a:gd name="T21" fmla="*/ 0 h 44"/>
                <a:gd name="T22" fmla="*/ 26 w 36"/>
                <a:gd name="T23" fmla="*/ 2 h 44"/>
                <a:gd name="T24" fmla="*/ 28 w 36"/>
                <a:gd name="T25" fmla="*/ 2 h 44"/>
                <a:gd name="T26" fmla="*/ 30 w 36"/>
                <a:gd name="T27" fmla="*/ 4 h 44"/>
                <a:gd name="T28" fmla="*/ 32 w 36"/>
                <a:gd name="T29" fmla="*/ 4 h 44"/>
                <a:gd name="T30" fmla="*/ 34 w 36"/>
                <a:gd name="T31" fmla="*/ 8 h 44"/>
                <a:gd name="T32" fmla="*/ 36 w 36"/>
                <a:gd name="T33" fmla="*/ 12 h 44"/>
                <a:gd name="T34" fmla="*/ 36 w 36"/>
                <a:gd name="T35" fmla="*/ 20 h 44"/>
                <a:gd name="T36" fmla="*/ 34 w 36"/>
                <a:gd name="T37" fmla="*/ 28 h 44"/>
                <a:gd name="T38" fmla="*/ 30 w 36"/>
                <a:gd name="T39" fmla="*/ 34 h 44"/>
                <a:gd name="T40" fmla="*/ 30 w 36"/>
                <a:gd name="T41" fmla="*/ 34 h 44"/>
                <a:gd name="T42" fmla="*/ 28 w 36"/>
                <a:gd name="T43" fmla="*/ 38 h 44"/>
                <a:gd name="T44" fmla="*/ 24 w 36"/>
                <a:gd name="T45" fmla="*/ 40 h 44"/>
                <a:gd name="T46" fmla="*/ 20 w 36"/>
                <a:gd name="T47" fmla="*/ 44 h 44"/>
                <a:gd name="T48" fmla="*/ 18 w 36"/>
                <a:gd name="T49" fmla="*/ 44 h 44"/>
                <a:gd name="T50" fmla="*/ 16 w 36"/>
                <a:gd name="T51" fmla="*/ 44 h 44"/>
                <a:gd name="T52" fmla="*/ 14 w 36"/>
                <a:gd name="T53" fmla="*/ 42 h 44"/>
                <a:gd name="T54" fmla="*/ 10 w 36"/>
                <a:gd name="T55" fmla="*/ 40 h 44"/>
                <a:gd name="T56" fmla="*/ 8 w 36"/>
                <a:gd name="T57" fmla="*/ 38 h 44"/>
                <a:gd name="T58" fmla="*/ 0 w 36"/>
                <a:gd name="T59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" h="44">
                  <a:moveTo>
                    <a:pt x="0" y="18"/>
                  </a:move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8"/>
                  </a:lnTo>
                  <a:lnTo>
                    <a:pt x="4" y="6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4" y="8"/>
                  </a:lnTo>
                  <a:lnTo>
                    <a:pt x="36" y="12"/>
                  </a:lnTo>
                  <a:lnTo>
                    <a:pt x="36" y="20"/>
                  </a:lnTo>
                  <a:lnTo>
                    <a:pt x="34" y="28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28" y="38"/>
                  </a:lnTo>
                  <a:lnTo>
                    <a:pt x="24" y="40"/>
                  </a:lnTo>
                  <a:lnTo>
                    <a:pt x="20" y="44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4" y="42"/>
                  </a:lnTo>
                  <a:lnTo>
                    <a:pt x="10" y="40"/>
                  </a:lnTo>
                  <a:lnTo>
                    <a:pt x="8" y="38"/>
                  </a:lnTo>
                  <a:lnTo>
                    <a:pt x="0" y="1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85" name="Freeform 452">
              <a:extLst>
                <a:ext uri="{FF2B5EF4-FFF2-40B4-BE49-F238E27FC236}">
                  <a16:creationId xmlns:a16="http://schemas.microsoft.com/office/drawing/2014/main" id="{2EA4F2B5-B494-49A1-B386-9D07673625F7}"/>
                </a:ext>
              </a:extLst>
            </p:cNvPr>
            <p:cNvSpPr/>
            <p:nvPr/>
          </p:nvSpPr>
          <p:spPr bwMode="gray">
            <a:xfrm>
              <a:off x="409337" y="4380353"/>
              <a:ext cx="185140" cy="129510"/>
            </a:xfrm>
            <a:custGeom>
              <a:avLst/>
              <a:gdLst>
                <a:gd name="T0" fmla="*/ 0 w 100"/>
                <a:gd name="T1" fmla="*/ 26 h 70"/>
                <a:gd name="T2" fmla="*/ 18 w 100"/>
                <a:gd name="T3" fmla="*/ 20 h 70"/>
                <a:gd name="T4" fmla="*/ 22 w 100"/>
                <a:gd name="T5" fmla="*/ 16 h 70"/>
                <a:gd name="T6" fmla="*/ 24 w 100"/>
                <a:gd name="T7" fmla="*/ 8 h 70"/>
                <a:gd name="T8" fmla="*/ 22 w 100"/>
                <a:gd name="T9" fmla="*/ 0 h 70"/>
                <a:gd name="T10" fmla="*/ 24 w 100"/>
                <a:gd name="T11" fmla="*/ 0 h 70"/>
                <a:gd name="T12" fmla="*/ 30 w 100"/>
                <a:gd name="T13" fmla="*/ 0 h 70"/>
                <a:gd name="T14" fmla="*/ 36 w 100"/>
                <a:gd name="T15" fmla="*/ 2 h 70"/>
                <a:gd name="T16" fmla="*/ 38 w 100"/>
                <a:gd name="T17" fmla="*/ 4 h 70"/>
                <a:gd name="T18" fmla="*/ 40 w 100"/>
                <a:gd name="T19" fmla="*/ 6 h 70"/>
                <a:gd name="T20" fmla="*/ 44 w 100"/>
                <a:gd name="T21" fmla="*/ 6 h 70"/>
                <a:gd name="T22" fmla="*/ 52 w 100"/>
                <a:gd name="T23" fmla="*/ 10 h 70"/>
                <a:gd name="T24" fmla="*/ 62 w 100"/>
                <a:gd name="T25" fmla="*/ 10 h 70"/>
                <a:gd name="T26" fmla="*/ 64 w 100"/>
                <a:gd name="T27" fmla="*/ 8 h 70"/>
                <a:gd name="T28" fmla="*/ 64 w 100"/>
                <a:gd name="T29" fmla="*/ 6 h 70"/>
                <a:gd name="T30" fmla="*/ 66 w 100"/>
                <a:gd name="T31" fmla="*/ 4 h 70"/>
                <a:gd name="T32" fmla="*/ 70 w 100"/>
                <a:gd name="T33" fmla="*/ 2 h 70"/>
                <a:gd name="T34" fmla="*/ 76 w 100"/>
                <a:gd name="T35" fmla="*/ 4 h 70"/>
                <a:gd name="T36" fmla="*/ 78 w 100"/>
                <a:gd name="T37" fmla="*/ 8 h 70"/>
                <a:gd name="T38" fmla="*/ 80 w 100"/>
                <a:gd name="T39" fmla="*/ 14 h 70"/>
                <a:gd name="T40" fmla="*/ 84 w 100"/>
                <a:gd name="T41" fmla="*/ 22 h 70"/>
                <a:gd name="T42" fmla="*/ 88 w 100"/>
                <a:gd name="T43" fmla="*/ 28 h 70"/>
                <a:gd name="T44" fmla="*/ 90 w 100"/>
                <a:gd name="T45" fmla="*/ 36 h 70"/>
                <a:gd name="T46" fmla="*/ 96 w 100"/>
                <a:gd name="T47" fmla="*/ 50 h 70"/>
                <a:gd name="T48" fmla="*/ 100 w 100"/>
                <a:gd name="T49" fmla="*/ 64 h 70"/>
                <a:gd name="T50" fmla="*/ 96 w 100"/>
                <a:gd name="T51" fmla="*/ 70 h 70"/>
                <a:gd name="T52" fmla="*/ 88 w 100"/>
                <a:gd name="T53" fmla="*/ 66 h 70"/>
                <a:gd name="T54" fmla="*/ 78 w 100"/>
                <a:gd name="T55" fmla="*/ 60 h 70"/>
                <a:gd name="T56" fmla="*/ 78 w 100"/>
                <a:gd name="T57" fmla="*/ 60 h 70"/>
                <a:gd name="T58" fmla="*/ 72 w 100"/>
                <a:gd name="T59" fmla="*/ 60 h 70"/>
                <a:gd name="T60" fmla="*/ 68 w 100"/>
                <a:gd name="T61" fmla="*/ 60 h 70"/>
                <a:gd name="T62" fmla="*/ 68 w 100"/>
                <a:gd name="T63" fmla="*/ 54 h 70"/>
                <a:gd name="T64" fmla="*/ 68 w 100"/>
                <a:gd name="T65" fmla="*/ 46 h 70"/>
                <a:gd name="T66" fmla="*/ 62 w 100"/>
                <a:gd name="T67" fmla="*/ 40 h 70"/>
                <a:gd name="T68" fmla="*/ 50 w 100"/>
                <a:gd name="T69" fmla="*/ 36 h 70"/>
                <a:gd name="T70" fmla="*/ 48 w 100"/>
                <a:gd name="T71" fmla="*/ 36 h 70"/>
                <a:gd name="T72" fmla="*/ 40 w 100"/>
                <a:gd name="T73" fmla="*/ 40 h 70"/>
                <a:gd name="T74" fmla="*/ 32 w 100"/>
                <a:gd name="T75" fmla="*/ 46 h 70"/>
                <a:gd name="T76" fmla="*/ 18 w 100"/>
                <a:gd name="T77" fmla="*/ 4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70">
                  <a:moveTo>
                    <a:pt x="18" y="40"/>
                  </a:moveTo>
                  <a:lnTo>
                    <a:pt x="0" y="26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4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6" y="8"/>
                  </a:lnTo>
                  <a:lnTo>
                    <a:pt x="52" y="10"/>
                  </a:lnTo>
                  <a:lnTo>
                    <a:pt x="58" y="10"/>
                  </a:lnTo>
                  <a:lnTo>
                    <a:pt x="62" y="10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6" y="6"/>
                  </a:lnTo>
                  <a:lnTo>
                    <a:pt x="64" y="6"/>
                  </a:lnTo>
                  <a:lnTo>
                    <a:pt x="64" y="4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4"/>
                  </a:lnTo>
                  <a:lnTo>
                    <a:pt x="78" y="6"/>
                  </a:lnTo>
                  <a:lnTo>
                    <a:pt x="78" y="8"/>
                  </a:lnTo>
                  <a:lnTo>
                    <a:pt x="78" y="10"/>
                  </a:lnTo>
                  <a:lnTo>
                    <a:pt x="80" y="14"/>
                  </a:lnTo>
                  <a:lnTo>
                    <a:pt x="82" y="18"/>
                  </a:lnTo>
                  <a:lnTo>
                    <a:pt x="84" y="22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8" y="30"/>
                  </a:lnTo>
                  <a:lnTo>
                    <a:pt x="90" y="36"/>
                  </a:lnTo>
                  <a:lnTo>
                    <a:pt x="92" y="40"/>
                  </a:lnTo>
                  <a:lnTo>
                    <a:pt x="96" y="50"/>
                  </a:lnTo>
                  <a:lnTo>
                    <a:pt x="98" y="58"/>
                  </a:lnTo>
                  <a:lnTo>
                    <a:pt x="100" y="64"/>
                  </a:lnTo>
                  <a:lnTo>
                    <a:pt x="98" y="68"/>
                  </a:lnTo>
                  <a:lnTo>
                    <a:pt x="96" y="70"/>
                  </a:lnTo>
                  <a:lnTo>
                    <a:pt x="92" y="70"/>
                  </a:lnTo>
                  <a:lnTo>
                    <a:pt x="88" y="66"/>
                  </a:lnTo>
                  <a:lnTo>
                    <a:pt x="82" y="64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6" y="60"/>
                  </a:lnTo>
                  <a:lnTo>
                    <a:pt x="72" y="60"/>
                  </a:lnTo>
                  <a:lnTo>
                    <a:pt x="66" y="60"/>
                  </a:lnTo>
                  <a:lnTo>
                    <a:pt x="68" y="60"/>
                  </a:lnTo>
                  <a:lnTo>
                    <a:pt x="68" y="56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8" y="46"/>
                  </a:lnTo>
                  <a:lnTo>
                    <a:pt x="66" y="42"/>
                  </a:lnTo>
                  <a:lnTo>
                    <a:pt x="62" y="40"/>
                  </a:lnTo>
                  <a:lnTo>
                    <a:pt x="58" y="38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48" y="36"/>
                  </a:lnTo>
                  <a:lnTo>
                    <a:pt x="44" y="38"/>
                  </a:lnTo>
                  <a:lnTo>
                    <a:pt x="40" y="40"/>
                  </a:lnTo>
                  <a:lnTo>
                    <a:pt x="36" y="42"/>
                  </a:lnTo>
                  <a:lnTo>
                    <a:pt x="32" y="46"/>
                  </a:lnTo>
                  <a:lnTo>
                    <a:pt x="32" y="52"/>
                  </a:lnTo>
                  <a:lnTo>
                    <a:pt x="18" y="4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86" name="Freeform 453">
              <a:extLst>
                <a:ext uri="{FF2B5EF4-FFF2-40B4-BE49-F238E27FC236}">
                  <a16:creationId xmlns:a16="http://schemas.microsoft.com/office/drawing/2014/main" id="{E7C8DF1B-4010-4949-8404-5088675B00C7}"/>
                </a:ext>
              </a:extLst>
            </p:cNvPr>
            <p:cNvSpPr/>
            <p:nvPr/>
          </p:nvSpPr>
          <p:spPr bwMode="gray">
            <a:xfrm>
              <a:off x="572260" y="4417356"/>
              <a:ext cx="155517" cy="162813"/>
            </a:xfrm>
            <a:custGeom>
              <a:avLst/>
              <a:gdLst>
                <a:gd name="T0" fmla="*/ 42 w 84"/>
                <a:gd name="T1" fmla="*/ 84 h 88"/>
                <a:gd name="T2" fmla="*/ 44 w 84"/>
                <a:gd name="T3" fmla="*/ 78 h 88"/>
                <a:gd name="T4" fmla="*/ 44 w 84"/>
                <a:gd name="T5" fmla="*/ 68 h 88"/>
                <a:gd name="T6" fmla="*/ 42 w 84"/>
                <a:gd name="T7" fmla="*/ 66 h 88"/>
                <a:gd name="T8" fmla="*/ 36 w 84"/>
                <a:gd name="T9" fmla="*/ 64 h 88"/>
                <a:gd name="T10" fmla="*/ 32 w 84"/>
                <a:gd name="T11" fmla="*/ 64 h 88"/>
                <a:gd name="T12" fmla="*/ 28 w 84"/>
                <a:gd name="T13" fmla="*/ 62 h 88"/>
                <a:gd name="T14" fmla="*/ 26 w 84"/>
                <a:gd name="T15" fmla="*/ 54 h 88"/>
                <a:gd name="T16" fmla="*/ 26 w 84"/>
                <a:gd name="T17" fmla="*/ 48 h 88"/>
                <a:gd name="T18" fmla="*/ 24 w 84"/>
                <a:gd name="T19" fmla="*/ 46 h 88"/>
                <a:gd name="T20" fmla="*/ 18 w 84"/>
                <a:gd name="T21" fmla="*/ 42 h 88"/>
                <a:gd name="T22" fmla="*/ 10 w 84"/>
                <a:gd name="T23" fmla="*/ 48 h 88"/>
                <a:gd name="T24" fmla="*/ 10 w 84"/>
                <a:gd name="T25" fmla="*/ 44 h 88"/>
                <a:gd name="T26" fmla="*/ 10 w 84"/>
                <a:gd name="T27" fmla="*/ 36 h 88"/>
                <a:gd name="T28" fmla="*/ 8 w 84"/>
                <a:gd name="T29" fmla="*/ 32 h 88"/>
                <a:gd name="T30" fmla="*/ 4 w 84"/>
                <a:gd name="T31" fmla="*/ 24 h 88"/>
                <a:gd name="T32" fmla="*/ 2 w 84"/>
                <a:gd name="T33" fmla="*/ 14 h 88"/>
                <a:gd name="T34" fmla="*/ 0 w 84"/>
                <a:gd name="T35" fmla="*/ 6 h 88"/>
                <a:gd name="T36" fmla="*/ 6 w 84"/>
                <a:gd name="T37" fmla="*/ 8 h 88"/>
                <a:gd name="T38" fmla="*/ 16 w 84"/>
                <a:gd name="T39" fmla="*/ 6 h 88"/>
                <a:gd name="T40" fmla="*/ 22 w 84"/>
                <a:gd name="T41" fmla="*/ 4 h 88"/>
                <a:gd name="T42" fmla="*/ 24 w 84"/>
                <a:gd name="T43" fmla="*/ 0 h 88"/>
                <a:gd name="T44" fmla="*/ 30 w 84"/>
                <a:gd name="T45" fmla="*/ 2 h 88"/>
                <a:gd name="T46" fmla="*/ 32 w 84"/>
                <a:gd name="T47" fmla="*/ 4 h 88"/>
                <a:gd name="T48" fmla="*/ 36 w 84"/>
                <a:gd name="T49" fmla="*/ 4 h 88"/>
                <a:gd name="T50" fmla="*/ 38 w 84"/>
                <a:gd name="T51" fmla="*/ 2 h 88"/>
                <a:gd name="T52" fmla="*/ 42 w 84"/>
                <a:gd name="T53" fmla="*/ 0 h 88"/>
                <a:gd name="T54" fmla="*/ 50 w 84"/>
                <a:gd name="T55" fmla="*/ 0 h 88"/>
                <a:gd name="T56" fmla="*/ 58 w 84"/>
                <a:gd name="T57" fmla="*/ 2 h 88"/>
                <a:gd name="T58" fmla="*/ 64 w 84"/>
                <a:gd name="T59" fmla="*/ 0 h 88"/>
                <a:gd name="T60" fmla="*/ 72 w 84"/>
                <a:gd name="T61" fmla="*/ 0 h 88"/>
                <a:gd name="T62" fmla="*/ 76 w 84"/>
                <a:gd name="T63" fmla="*/ 4 h 88"/>
                <a:gd name="T64" fmla="*/ 78 w 84"/>
                <a:gd name="T65" fmla="*/ 12 h 88"/>
                <a:gd name="T66" fmla="*/ 82 w 84"/>
                <a:gd name="T67" fmla="*/ 32 h 88"/>
                <a:gd name="T68" fmla="*/ 80 w 84"/>
                <a:gd name="T69" fmla="*/ 46 h 88"/>
                <a:gd name="T70" fmla="*/ 76 w 84"/>
                <a:gd name="T71" fmla="*/ 68 h 88"/>
                <a:gd name="T72" fmla="*/ 84 w 84"/>
                <a:gd name="T73" fmla="*/ 88 h 88"/>
                <a:gd name="T74" fmla="*/ 42 w 84"/>
                <a:gd name="T75" fmla="*/ 8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4" h="88">
                  <a:moveTo>
                    <a:pt x="42" y="86"/>
                  </a:moveTo>
                  <a:lnTo>
                    <a:pt x="42" y="84"/>
                  </a:lnTo>
                  <a:lnTo>
                    <a:pt x="44" y="82"/>
                  </a:lnTo>
                  <a:lnTo>
                    <a:pt x="44" y="78"/>
                  </a:lnTo>
                  <a:lnTo>
                    <a:pt x="46" y="74"/>
                  </a:lnTo>
                  <a:lnTo>
                    <a:pt x="44" y="68"/>
                  </a:lnTo>
                  <a:lnTo>
                    <a:pt x="44" y="68"/>
                  </a:lnTo>
                  <a:lnTo>
                    <a:pt x="42" y="66"/>
                  </a:lnTo>
                  <a:lnTo>
                    <a:pt x="40" y="64"/>
                  </a:lnTo>
                  <a:lnTo>
                    <a:pt x="36" y="64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30" y="64"/>
                  </a:lnTo>
                  <a:lnTo>
                    <a:pt x="28" y="62"/>
                  </a:lnTo>
                  <a:lnTo>
                    <a:pt x="26" y="58"/>
                  </a:lnTo>
                  <a:lnTo>
                    <a:pt x="26" y="54"/>
                  </a:lnTo>
                  <a:lnTo>
                    <a:pt x="26" y="50"/>
                  </a:lnTo>
                  <a:lnTo>
                    <a:pt x="26" y="48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22" y="44"/>
                  </a:lnTo>
                  <a:lnTo>
                    <a:pt x="18" y="42"/>
                  </a:lnTo>
                  <a:lnTo>
                    <a:pt x="14" y="44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0" y="40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2"/>
                  </a:lnTo>
                  <a:lnTo>
                    <a:pt x="6" y="28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6"/>
                  </a:lnTo>
                  <a:lnTo>
                    <a:pt x="6" y="8"/>
                  </a:lnTo>
                  <a:lnTo>
                    <a:pt x="10" y="8"/>
                  </a:lnTo>
                  <a:lnTo>
                    <a:pt x="16" y="6"/>
                  </a:lnTo>
                  <a:lnTo>
                    <a:pt x="20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4" y="6"/>
                  </a:lnTo>
                  <a:lnTo>
                    <a:pt x="36" y="4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6" y="2"/>
                  </a:lnTo>
                  <a:lnTo>
                    <a:pt x="58" y="2"/>
                  </a:lnTo>
                  <a:lnTo>
                    <a:pt x="62" y="2"/>
                  </a:lnTo>
                  <a:lnTo>
                    <a:pt x="64" y="0"/>
                  </a:lnTo>
                  <a:lnTo>
                    <a:pt x="68" y="0"/>
                  </a:lnTo>
                  <a:lnTo>
                    <a:pt x="72" y="0"/>
                  </a:lnTo>
                  <a:lnTo>
                    <a:pt x="74" y="2"/>
                  </a:lnTo>
                  <a:lnTo>
                    <a:pt x="76" y="4"/>
                  </a:lnTo>
                  <a:lnTo>
                    <a:pt x="76" y="8"/>
                  </a:lnTo>
                  <a:lnTo>
                    <a:pt x="78" y="12"/>
                  </a:lnTo>
                  <a:lnTo>
                    <a:pt x="80" y="20"/>
                  </a:lnTo>
                  <a:lnTo>
                    <a:pt x="82" y="32"/>
                  </a:lnTo>
                  <a:lnTo>
                    <a:pt x="80" y="42"/>
                  </a:lnTo>
                  <a:lnTo>
                    <a:pt x="80" y="46"/>
                  </a:lnTo>
                  <a:lnTo>
                    <a:pt x="78" y="56"/>
                  </a:lnTo>
                  <a:lnTo>
                    <a:pt x="76" y="68"/>
                  </a:lnTo>
                  <a:lnTo>
                    <a:pt x="78" y="76"/>
                  </a:lnTo>
                  <a:lnTo>
                    <a:pt x="84" y="88"/>
                  </a:lnTo>
                  <a:lnTo>
                    <a:pt x="66" y="82"/>
                  </a:lnTo>
                  <a:lnTo>
                    <a:pt x="42" y="8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87" name="Freeform 454">
              <a:extLst>
                <a:ext uri="{FF2B5EF4-FFF2-40B4-BE49-F238E27FC236}">
                  <a16:creationId xmlns:a16="http://schemas.microsoft.com/office/drawing/2014/main" id="{337756D5-671C-4F35-B45A-8F17ECEEF971}"/>
                </a:ext>
              </a:extLst>
            </p:cNvPr>
            <p:cNvSpPr/>
            <p:nvPr/>
          </p:nvSpPr>
          <p:spPr bwMode="gray">
            <a:xfrm>
              <a:off x="642613" y="4350751"/>
              <a:ext cx="137003" cy="70306"/>
            </a:xfrm>
            <a:custGeom>
              <a:avLst/>
              <a:gdLst>
                <a:gd name="T0" fmla="*/ 28 w 74"/>
                <a:gd name="T1" fmla="*/ 8 h 38"/>
                <a:gd name="T2" fmla="*/ 28 w 74"/>
                <a:gd name="T3" fmla="*/ 8 h 38"/>
                <a:gd name="T4" fmla="*/ 24 w 74"/>
                <a:gd name="T5" fmla="*/ 8 h 38"/>
                <a:gd name="T6" fmla="*/ 20 w 74"/>
                <a:gd name="T7" fmla="*/ 8 h 38"/>
                <a:gd name="T8" fmla="*/ 16 w 74"/>
                <a:gd name="T9" fmla="*/ 10 h 38"/>
                <a:gd name="T10" fmla="*/ 12 w 74"/>
                <a:gd name="T11" fmla="*/ 12 h 38"/>
                <a:gd name="T12" fmla="*/ 8 w 74"/>
                <a:gd name="T13" fmla="*/ 16 h 38"/>
                <a:gd name="T14" fmla="*/ 4 w 74"/>
                <a:gd name="T15" fmla="*/ 22 h 38"/>
                <a:gd name="T16" fmla="*/ 0 w 74"/>
                <a:gd name="T17" fmla="*/ 38 h 38"/>
                <a:gd name="T18" fmla="*/ 0 w 74"/>
                <a:gd name="T19" fmla="*/ 38 h 38"/>
                <a:gd name="T20" fmla="*/ 2 w 74"/>
                <a:gd name="T21" fmla="*/ 38 h 38"/>
                <a:gd name="T22" fmla="*/ 6 w 74"/>
                <a:gd name="T23" fmla="*/ 36 h 38"/>
                <a:gd name="T24" fmla="*/ 10 w 74"/>
                <a:gd name="T25" fmla="*/ 36 h 38"/>
                <a:gd name="T26" fmla="*/ 16 w 74"/>
                <a:gd name="T27" fmla="*/ 38 h 38"/>
                <a:gd name="T28" fmla="*/ 16 w 74"/>
                <a:gd name="T29" fmla="*/ 38 h 38"/>
                <a:gd name="T30" fmla="*/ 18 w 74"/>
                <a:gd name="T31" fmla="*/ 38 h 38"/>
                <a:gd name="T32" fmla="*/ 22 w 74"/>
                <a:gd name="T33" fmla="*/ 38 h 38"/>
                <a:gd name="T34" fmla="*/ 28 w 74"/>
                <a:gd name="T35" fmla="*/ 36 h 38"/>
                <a:gd name="T36" fmla="*/ 28 w 74"/>
                <a:gd name="T37" fmla="*/ 36 h 38"/>
                <a:gd name="T38" fmla="*/ 30 w 74"/>
                <a:gd name="T39" fmla="*/ 36 h 38"/>
                <a:gd name="T40" fmla="*/ 32 w 74"/>
                <a:gd name="T41" fmla="*/ 36 h 38"/>
                <a:gd name="T42" fmla="*/ 36 w 74"/>
                <a:gd name="T43" fmla="*/ 36 h 38"/>
                <a:gd name="T44" fmla="*/ 36 w 74"/>
                <a:gd name="T45" fmla="*/ 36 h 38"/>
                <a:gd name="T46" fmla="*/ 36 w 74"/>
                <a:gd name="T47" fmla="*/ 34 h 38"/>
                <a:gd name="T48" fmla="*/ 36 w 74"/>
                <a:gd name="T49" fmla="*/ 32 h 38"/>
                <a:gd name="T50" fmla="*/ 38 w 74"/>
                <a:gd name="T51" fmla="*/ 30 h 38"/>
                <a:gd name="T52" fmla="*/ 40 w 74"/>
                <a:gd name="T53" fmla="*/ 28 h 38"/>
                <a:gd name="T54" fmla="*/ 40 w 74"/>
                <a:gd name="T55" fmla="*/ 26 h 38"/>
                <a:gd name="T56" fmla="*/ 42 w 74"/>
                <a:gd name="T57" fmla="*/ 24 h 38"/>
                <a:gd name="T58" fmla="*/ 44 w 74"/>
                <a:gd name="T59" fmla="*/ 22 h 38"/>
                <a:gd name="T60" fmla="*/ 46 w 74"/>
                <a:gd name="T61" fmla="*/ 22 h 38"/>
                <a:gd name="T62" fmla="*/ 50 w 74"/>
                <a:gd name="T63" fmla="*/ 20 h 38"/>
                <a:gd name="T64" fmla="*/ 60 w 74"/>
                <a:gd name="T65" fmla="*/ 20 h 38"/>
                <a:gd name="T66" fmla="*/ 62 w 74"/>
                <a:gd name="T67" fmla="*/ 20 h 38"/>
                <a:gd name="T68" fmla="*/ 64 w 74"/>
                <a:gd name="T69" fmla="*/ 22 h 38"/>
                <a:gd name="T70" fmla="*/ 68 w 74"/>
                <a:gd name="T71" fmla="*/ 22 h 38"/>
                <a:gd name="T72" fmla="*/ 70 w 74"/>
                <a:gd name="T73" fmla="*/ 22 h 38"/>
                <a:gd name="T74" fmla="*/ 72 w 74"/>
                <a:gd name="T75" fmla="*/ 22 h 38"/>
                <a:gd name="T76" fmla="*/ 74 w 74"/>
                <a:gd name="T77" fmla="*/ 20 h 38"/>
                <a:gd name="T78" fmla="*/ 74 w 74"/>
                <a:gd name="T79" fmla="*/ 20 h 38"/>
                <a:gd name="T80" fmla="*/ 74 w 74"/>
                <a:gd name="T81" fmla="*/ 18 h 38"/>
                <a:gd name="T82" fmla="*/ 72 w 74"/>
                <a:gd name="T83" fmla="*/ 16 h 38"/>
                <a:gd name="T84" fmla="*/ 70 w 74"/>
                <a:gd name="T85" fmla="*/ 16 h 38"/>
                <a:gd name="T86" fmla="*/ 66 w 74"/>
                <a:gd name="T87" fmla="*/ 14 h 38"/>
                <a:gd name="T88" fmla="*/ 64 w 74"/>
                <a:gd name="T89" fmla="*/ 12 h 38"/>
                <a:gd name="T90" fmla="*/ 62 w 74"/>
                <a:gd name="T91" fmla="*/ 8 h 38"/>
                <a:gd name="T92" fmla="*/ 60 w 74"/>
                <a:gd name="T93" fmla="*/ 4 h 38"/>
                <a:gd name="T94" fmla="*/ 60 w 74"/>
                <a:gd name="T95" fmla="*/ 2 h 38"/>
                <a:gd name="T96" fmla="*/ 58 w 74"/>
                <a:gd name="T97" fmla="*/ 0 h 38"/>
                <a:gd name="T98" fmla="*/ 58 w 74"/>
                <a:gd name="T99" fmla="*/ 0 h 38"/>
                <a:gd name="T100" fmla="*/ 56 w 74"/>
                <a:gd name="T101" fmla="*/ 0 h 38"/>
                <a:gd name="T102" fmla="*/ 54 w 74"/>
                <a:gd name="T103" fmla="*/ 2 h 38"/>
                <a:gd name="T104" fmla="*/ 50 w 74"/>
                <a:gd name="T105" fmla="*/ 2 h 38"/>
                <a:gd name="T106" fmla="*/ 46 w 74"/>
                <a:gd name="T107" fmla="*/ 4 h 38"/>
                <a:gd name="T108" fmla="*/ 40 w 74"/>
                <a:gd name="T109" fmla="*/ 6 h 38"/>
                <a:gd name="T110" fmla="*/ 36 w 74"/>
                <a:gd name="T111" fmla="*/ 8 h 38"/>
                <a:gd name="T112" fmla="*/ 28 w 74"/>
                <a:gd name="T11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4" h="38">
                  <a:moveTo>
                    <a:pt x="28" y="8"/>
                  </a:moveTo>
                  <a:lnTo>
                    <a:pt x="28" y="8"/>
                  </a:lnTo>
                  <a:lnTo>
                    <a:pt x="24" y="8"/>
                  </a:lnTo>
                  <a:lnTo>
                    <a:pt x="20" y="8"/>
                  </a:lnTo>
                  <a:lnTo>
                    <a:pt x="16" y="10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4" y="22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6" y="36"/>
                  </a:lnTo>
                  <a:lnTo>
                    <a:pt x="10" y="36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8" y="38"/>
                  </a:lnTo>
                  <a:lnTo>
                    <a:pt x="22" y="38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30" y="36"/>
                  </a:lnTo>
                  <a:lnTo>
                    <a:pt x="32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8" y="30"/>
                  </a:lnTo>
                  <a:lnTo>
                    <a:pt x="40" y="28"/>
                  </a:lnTo>
                  <a:lnTo>
                    <a:pt x="40" y="26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6" y="22"/>
                  </a:lnTo>
                  <a:lnTo>
                    <a:pt x="50" y="20"/>
                  </a:lnTo>
                  <a:lnTo>
                    <a:pt x="60" y="20"/>
                  </a:lnTo>
                  <a:lnTo>
                    <a:pt x="62" y="20"/>
                  </a:lnTo>
                  <a:lnTo>
                    <a:pt x="64" y="22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2" y="22"/>
                  </a:lnTo>
                  <a:lnTo>
                    <a:pt x="74" y="20"/>
                  </a:lnTo>
                  <a:lnTo>
                    <a:pt x="74" y="20"/>
                  </a:lnTo>
                  <a:lnTo>
                    <a:pt x="74" y="18"/>
                  </a:lnTo>
                  <a:lnTo>
                    <a:pt x="72" y="16"/>
                  </a:lnTo>
                  <a:lnTo>
                    <a:pt x="70" y="16"/>
                  </a:lnTo>
                  <a:lnTo>
                    <a:pt x="66" y="14"/>
                  </a:lnTo>
                  <a:lnTo>
                    <a:pt x="64" y="12"/>
                  </a:lnTo>
                  <a:lnTo>
                    <a:pt x="62" y="8"/>
                  </a:lnTo>
                  <a:lnTo>
                    <a:pt x="60" y="4"/>
                  </a:lnTo>
                  <a:lnTo>
                    <a:pt x="60" y="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4" y="2"/>
                  </a:lnTo>
                  <a:lnTo>
                    <a:pt x="50" y="2"/>
                  </a:lnTo>
                  <a:lnTo>
                    <a:pt x="46" y="4"/>
                  </a:lnTo>
                  <a:lnTo>
                    <a:pt x="40" y="6"/>
                  </a:lnTo>
                  <a:lnTo>
                    <a:pt x="36" y="8"/>
                  </a:lnTo>
                  <a:lnTo>
                    <a:pt x="28" y="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88" name="Freeform 455">
              <a:extLst>
                <a:ext uri="{FF2B5EF4-FFF2-40B4-BE49-F238E27FC236}">
                  <a16:creationId xmlns:a16="http://schemas.microsoft.com/office/drawing/2014/main" id="{DA10BC7B-BE38-4F62-86E0-85727FEA857E}"/>
                </a:ext>
              </a:extLst>
            </p:cNvPr>
            <p:cNvSpPr/>
            <p:nvPr/>
          </p:nvSpPr>
          <p:spPr bwMode="gray">
            <a:xfrm>
              <a:off x="709263" y="4387754"/>
              <a:ext cx="59245" cy="196116"/>
            </a:xfrm>
            <a:custGeom>
              <a:avLst/>
              <a:gdLst>
                <a:gd name="T0" fmla="*/ 14 w 32"/>
                <a:gd name="T1" fmla="*/ 0 h 106"/>
                <a:gd name="T2" fmla="*/ 14 w 32"/>
                <a:gd name="T3" fmla="*/ 0 h 106"/>
                <a:gd name="T4" fmla="*/ 12 w 32"/>
                <a:gd name="T5" fmla="*/ 0 h 106"/>
                <a:gd name="T6" fmla="*/ 8 w 32"/>
                <a:gd name="T7" fmla="*/ 2 h 106"/>
                <a:gd name="T8" fmla="*/ 6 w 32"/>
                <a:gd name="T9" fmla="*/ 4 h 106"/>
                <a:gd name="T10" fmla="*/ 4 w 32"/>
                <a:gd name="T11" fmla="*/ 6 h 106"/>
                <a:gd name="T12" fmla="*/ 4 w 32"/>
                <a:gd name="T13" fmla="*/ 8 h 106"/>
                <a:gd name="T14" fmla="*/ 4 w 32"/>
                <a:gd name="T15" fmla="*/ 10 h 106"/>
                <a:gd name="T16" fmla="*/ 2 w 32"/>
                <a:gd name="T17" fmla="*/ 12 h 106"/>
                <a:gd name="T18" fmla="*/ 0 w 32"/>
                <a:gd name="T19" fmla="*/ 12 h 106"/>
                <a:gd name="T20" fmla="*/ 0 w 32"/>
                <a:gd name="T21" fmla="*/ 14 h 106"/>
                <a:gd name="T22" fmla="*/ 2 w 32"/>
                <a:gd name="T23" fmla="*/ 18 h 106"/>
                <a:gd name="T24" fmla="*/ 2 w 32"/>
                <a:gd name="T25" fmla="*/ 24 h 106"/>
                <a:gd name="T26" fmla="*/ 4 w 32"/>
                <a:gd name="T27" fmla="*/ 28 h 106"/>
                <a:gd name="T28" fmla="*/ 6 w 32"/>
                <a:gd name="T29" fmla="*/ 32 h 106"/>
                <a:gd name="T30" fmla="*/ 6 w 32"/>
                <a:gd name="T31" fmla="*/ 36 h 106"/>
                <a:gd name="T32" fmla="*/ 6 w 32"/>
                <a:gd name="T33" fmla="*/ 40 h 106"/>
                <a:gd name="T34" fmla="*/ 6 w 32"/>
                <a:gd name="T35" fmla="*/ 44 h 106"/>
                <a:gd name="T36" fmla="*/ 8 w 32"/>
                <a:gd name="T37" fmla="*/ 50 h 106"/>
                <a:gd name="T38" fmla="*/ 6 w 32"/>
                <a:gd name="T39" fmla="*/ 58 h 106"/>
                <a:gd name="T40" fmla="*/ 6 w 32"/>
                <a:gd name="T41" fmla="*/ 58 h 106"/>
                <a:gd name="T42" fmla="*/ 6 w 32"/>
                <a:gd name="T43" fmla="*/ 62 h 106"/>
                <a:gd name="T44" fmla="*/ 4 w 32"/>
                <a:gd name="T45" fmla="*/ 68 h 106"/>
                <a:gd name="T46" fmla="*/ 4 w 32"/>
                <a:gd name="T47" fmla="*/ 74 h 106"/>
                <a:gd name="T48" fmla="*/ 2 w 32"/>
                <a:gd name="T49" fmla="*/ 80 h 106"/>
                <a:gd name="T50" fmla="*/ 2 w 32"/>
                <a:gd name="T51" fmla="*/ 88 h 106"/>
                <a:gd name="T52" fmla="*/ 10 w 32"/>
                <a:gd name="T53" fmla="*/ 104 h 106"/>
                <a:gd name="T54" fmla="*/ 28 w 32"/>
                <a:gd name="T55" fmla="*/ 106 h 106"/>
                <a:gd name="T56" fmla="*/ 28 w 32"/>
                <a:gd name="T57" fmla="*/ 102 h 106"/>
                <a:gd name="T58" fmla="*/ 30 w 32"/>
                <a:gd name="T59" fmla="*/ 88 h 106"/>
                <a:gd name="T60" fmla="*/ 32 w 32"/>
                <a:gd name="T61" fmla="*/ 74 h 106"/>
                <a:gd name="T62" fmla="*/ 32 w 32"/>
                <a:gd name="T63" fmla="*/ 62 h 106"/>
                <a:gd name="T64" fmla="*/ 32 w 32"/>
                <a:gd name="T65" fmla="*/ 50 h 106"/>
                <a:gd name="T66" fmla="*/ 30 w 32"/>
                <a:gd name="T67" fmla="*/ 40 h 106"/>
                <a:gd name="T68" fmla="*/ 30 w 32"/>
                <a:gd name="T69" fmla="*/ 36 h 106"/>
                <a:gd name="T70" fmla="*/ 24 w 32"/>
                <a:gd name="T71" fmla="*/ 8 h 106"/>
                <a:gd name="T72" fmla="*/ 20 w 32"/>
                <a:gd name="T73" fmla="*/ 2 h 106"/>
                <a:gd name="T74" fmla="*/ 14 w 32"/>
                <a:gd name="T7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106">
                  <a:moveTo>
                    <a:pt x="14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2" y="18"/>
                  </a:lnTo>
                  <a:lnTo>
                    <a:pt x="2" y="24"/>
                  </a:lnTo>
                  <a:lnTo>
                    <a:pt x="4" y="28"/>
                  </a:lnTo>
                  <a:lnTo>
                    <a:pt x="6" y="32"/>
                  </a:lnTo>
                  <a:lnTo>
                    <a:pt x="6" y="36"/>
                  </a:lnTo>
                  <a:lnTo>
                    <a:pt x="6" y="40"/>
                  </a:lnTo>
                  <a:lnTo>
                    <a:pt x="6" y="44"/>
                  </a:lnTo>
                  <a:lnTo>
                    <a:pt x="8" y="50"/>
                  </a:lnTo>
                  <a:lnTo>
                    <a:pt x="6" y="58"/>
                  </a:lnTo>
                  <a:lnTo>
                    <a:pt x="6" y="58"/>
                  </a:lnTo>
                  <a:lnTo>
                    <a:pt x="6" y="62"/>
                  </a:lnTo>
                  <a:lnTo>
                    <a:pt x="4" y="68"/>
                  </a:lnTo>
                  <a:lnTo>
                    <a:pt x="4" y="74"/>
                  </a:lnTo>
                  <a:lnTo>
                    <a:pt x="2" y="80"/>
                  </a:lnTo>
                  <a:lnTo>
                    <a:pt x="2" y="88"/>
                  </a:lnTo>
                  <a:lnTo>
                    <a:pt x="10" y="104"/>
                  </a:lnTo>
                  <a:lnTo>
                    <a:pt x="28" y="106"/>
                  </a:lnTo>
                  <a:lnTo>
                    <a:pt x="28" y="102"/>
                  </a:lnTo>
                  <a:lnTo>
                    <a:pt x="30" y="88"/>
                  </a:lnTo>
                  <a:lnTo>
                    <a:pt x="32" y="74"/>
                  </a:lnTo>
                  <a:lnTo>
                    <a:pt x="32" y="62"/>
                  </a:lnTo>
                  <a:lnTo>
                    <a:pt x="32" y="50"/>
                  </a:lnTo>
                  <a:lnTo>
                    <a:pt x="30" y="40"/>
                  </a:lnTo>
                  <a:lnTo>
                    <a:pt x="30" y="36"/>
                  </a:lnTo>
                  <a:lnTo>
                    <a:pt x="24" y="8"/>
                  </a:lnTo>
                  <a:lnTo>
                    <a:pt x="20" y="2"/>
                  </a:lnTo>
                  <a:lnTo>
                    <a:pt x="14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89" name="Freeform 456">
              <a:extLst>
                <a:ext uri="{FF2B5EF4-FFF2-40B4-BE49-F238E27FC236}">
                  <a16:creationId xmlns:a16="http://schemas.microsoft.com/office/drawing/2014/main" id="{4E567F34-18FC-4F9D-A892-C1D2511952D3}"/>
                </a:ext>
              </a:extLst>
            </p:cNvPr>
            <p:cNvSpPr/>
            <p:nvPr/>
          </p:nvSpPr>
          <p:spPr bwMode="gray">
            <a:xfrm>
              <a:off x="746291" y="4387754"/>
              <a:ext cx="48136" cy="196116"/>
            </a:xfrm>
            <a:custGeom>
              <a:avLst/>
              <a:gdLst>
                <a:gd name="T0" fmla="*/ 0 w 26"/>
                <a:gd name="T1" fmla="*/ 2 h 106"/>
                <a:gd name="T2" fmla="*/ 0 w 26"/>
                <a:gd name="T3" fmla="*/ 2 h 106"/>
                <a:gd name="T4" fmla="*/ 4 w 26"/>
                <a:gd name="T5" fmla="*/ 0 h 106"/>
                <a:gd name="T6" fmla="*/ 8 w 26"/>
                <a:gd name="T7" fmla="*/ 2 h 106"/>
                <a:gd name="T8" fmla="*/ 14 w 26"/>
                <a:gd name="T9" fmla="*/ 2 h 106"/>
                <a:gd name="T10" fmla="*/ 14 w 26"/>
                <a:gd name="T11" fmla="*/ 4 h 106"/>
                <a:gd name="T12" fmla="*/ 14 w 26"/>
                <a:gd name="T13" fmla="*/ 6 h 106"/>
                <a:gd name="T14" fmla="*/ 14 w 26"/>
                <a:gd name="T15" fmla="*/ 8 h 106"/>
                <a:gd name="T16" fmla="*/ 14 w 26"/>
                <a:gd name="T17" fmla="*/ 10 h 106"/>
                <a:gd name="T18" fmla="*/ 16 w 26"/>
                <a:gd name="T19" fmla="*/ 12 h 106"/>
                <a:gd name="T20" fmla="*/ 18 w 26"/>
                <a:gd name="T21" fmla="*/ 14 h 106"/>
                <a:gd name="T22" fmla="*/ 18 w 26"/>
                <a:gd name="T23" fmla="*/ 14 h 106"/>
                <a:gd name="T24" fmla="*/ 20 w 26"/>
                <a:gd name="T25" fmla="*/ 18 h 106"/>
                <a:gd name="T26" fmla="*/ 24 w 26"/>
                <a:gd name="T27" fmla="*/ 22 h 106"/>
                <a:gd name="T28" fmla="*/ 24 w 26"/>
                <a:gd name="T29" fmla="*/ 28 h 106"/>
                <a:gd name="T30" fmla="*/ 26 w 26"/>
                <a:gd name="T31" fmla="*/ 36 h 106"/>
                <a:gd name="T32" fmla="*/ 26 w 26"/>
                <a:gd name="T33" fmla="*/ 42 h 106"/>
                <a:gd name="T34" fmla="*/ 26 w 26"/>
                <a:gd name="T35" fmla="*/ 56 h 106"/>
                <a:gd name="T36" fmla="*/ 26 w 26"/>
                <a:gd name="T37" fmla="*/ 74 h 106"/>
                <a:gd name="T38" fmla="*/ 26 w 26"/>
                <a:gd name="T39" fmla="*/ 90 h 106"/>
                <a:gd name="T40" fmla="*/ 26 w 26"/>
                <a:gd name="T41" fmla="*/ 96 h 106"/>
                <a:gd name="T42" fmla="*/ 24 w 26"/>
                <a:gd name="T43" fmla="*/ 96 h 106"/>
                <a:gd name="T44" fmla="*/ 20 w 26"/>
                <a:gd name="T45" fmla="*/ 98 h 106"/>
                <a:gd name="T46" fmla="*/ 18 w 26"/>
                <a:gd name="T47" fmla="*/ 100 h 106"/>
                <a:gd name="T48" fmla="*/ 14 w 26"/>
                <a:gd name="T49" fmla="*/ 102 h 106"/>
                <a:gd name="T50" fmla="*/ 8 w 26"/>
                <a:gd name="T51" fmla="*/ 106 h 106"/>
                <a:gd name="T52" fmla="*/ 8 w 26"/>
                <a:gd name="T53" fmla="*/ 102 h 106"/>
                <a:gd name="T54" fmla="*/ 10 w 26"/>
                <a:gd name="T55" fmla="*/ 88 h 106"/>
                <a:gd name="T56" fmla="*/ 12 w 26"/>
                <a:gd name="T57" fmla="*/ 74 h 106"/>
                <a:gd name="T58" fmla="*/ 12 w 26"/>
                <a:gd name="T59" fmla="*/ 60 h 106"/>
                <a:gd name="T60" fmla="*/ 10 w 26"/>
                <a:gd name="T61" fmla="*/ 48 h 106"/>
                <a:gd name="T62" fmla="*/ 10 w 26"/>
                <a:gd name="T63" fmla="*/ 40 h 106"/>
                <a:gd name="T64" fmla="*/ 10 w 26"/>
                <a:gd name="T65" fmla="*/ 34 h 106"/>
                <a:gd name="T66" fmla="*/ 8 w 26"/>
                <a:gd name="T67" fmla="*/ 28 h 106"/>
                <a:gd name="T68" fmla="*/ 6 w 26"/>
                <a:gd name="T69" fmla="*/ 10 h 106"/>
                <a:gd name="T70" fmla="*/ 4 w 26"/>
                <a:gd name="T71" fmla="*/ 10 h 106"/>
                <a:gd name="T72" fmla="*/ 4 w 26"/>
                <a:gd name="T73" fmla="*/ 8 h 106"/>
                <a:gd name="T74" fmla="*/ 2 w 26"/>
                <a:gd name="T75" fmla="*/ 4 h 106"/>
                <a:gd name="T76" fmla="*/ 2 w 26"/>
                <a:gd name="T77" fmla="*/ 2 h 106"/>
                <a:gd name="T78" fmla="*/ 0 w 26"/>
                <a:gd name="T79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106">
                  <a:moveTo>
                    <a:pt x="0" y="2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8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0" y="18"/>
                  </a:lnTo>
                  <a:lnTo>
                    <a:pt x="24" y="22"/>
                  </a:lnTo>
                  <a:lnTo>
                    <a:pt x="24" y="28"/>
                  </a:lnTo>
                  <a:lnTo>
                    <a:pt x="26" y="36"/>
                  </a:lnTo>
                  <a:lnTo>
                    <a:pt x="26" y="42"/>
                  </a:lnTo>
                  <a:lnTo>
                    <a:pt x="26" y="56"/>
                  </a:lnTo>
                  <a:lnTo>
                    <a:pt x="26" y="74"/>
                  </a:lnTo>
                  <a:lnTo>
                    <a:pt x="26" y="90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0" y="98"/>
                  </a:lnTo>
                  <a:lnTo>
                    <a:pt x="18" y="100"/>
                  </a:lnTo>
                  <a:lnTo>
                    <a:pt x="14" y="102"/>
                  </a:lnTo>
                  <a:lnTo>
                    <a:pt x="8" y="106"/>
                  </a:lnTo>
                  <a:lnTo>
                    <a:pt x="8" y="102"/>
                  </a:lnTo>
                  <a:lnTo>
                    <a:pt x="10" y="88"/>
                  </a:lnTo>
                  <a:lnTo>
                    <a:pt x="12" y="74"/>
                  </a:lnTo>
                  <a:lnTo>
                    <a:pt x="12" y="60"/>
                  </a:lnTo>
                  <a:lnTo>
                    <a:pt x="10" y="48"/>
                  </a:lnTo>
                  <a:lnTo>
                    <a:pt x="10" y="40"/>
                  </a:lnTo>
                  <a:lnTo>
                    <a:pt x="10" y="34"/>
                  </a:lnTo>
                  <a:lnTo>
                    <a:pt x="8" y="28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4" y="8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90" name="Freeform 457">
              <a:extLst>
                <a:ext uri="{FF2B5EF4-FFF2-40B4-BE49-F238E27FC236}">
                  <a16:creationId xmlns:a16="http://schemas.microsoft.com/office/drawing/2014/main" id="{44282F2C-B7DF-4E9D-849F-D67749CC113F}"/>
                </a:ext>
              </a:extLst>
            </p:cNvPr>
            <p:cNvSpPr/>
            <p:nvPr/>
          </p:nvSpPr>
          <p:spPr bwMode="gray">
            <a:xfrm>
              <a:off x="768508" y="4376653"/>
              <a:ext cx="77759" cy="188715"/>
            </a:xfrm>
            <a:custGeom>
              <a:avLst/>
              <a:gdLst>
                <a:gd name="T0" fmla="*/ 14 w 42"/>
                <a:gd name="T1" fmla="*/ 102 h 102"/>
                <a:gd name="T2" fmla="*/ 14 w 42"/>
                <a:gd name="T3" fmla="*/ 96 h 102"/>
                <a:gd name="T4" fmla="*/ 14 w 42"/>
                <a:gd name="T5" fmla="*/ 82 h 102"/>
                <a:gd name="T6" fmla="*/ 14 w 42"/>
                <a:gd name="T7" fmla="*/ 64 h 102"/>
                <a:gd name="T8" fmla="*/ 14 w 42"/>
                <a:gd name="T9" fmla="*/ 46 h 102"/>
                <a:gd name="T10" fmla="*/ 14 w 42"/>
                <a:gd name="T11" fmla="*/ 36 h 102"/>
                <a:gd name="T12" fmla="*/ 12 w 42"/>
                <a:gd name="T13" fmla="*/ 30 h 102"/>
                <a:gd name="T14" fmla="*/ 8 w 42"/>
                <a:gd name="T15" fmla="*/ 24 h 102"/>
                <a:gd name="T16" fmla="*/ 6 w 42"/>
                <a:gd name="T17" fmla="*/ 20 h 102"/>
                <a:gd name="T18" fmla="*/ 2 w 42"/>
                <a:gd name="T19" fmla="*/ 18 h 102"/>
                <a:gd name="T20" fmla="*/ 0 w 42"/>
                <a:gd name="T21" fmla="*/ 12 h 102"/>
                <a:gd name="T22" fmla="*/ 2 w 42"/>
                <a:gd name="T23" fmla="*/ 8 h 102"/>
                <a:gd name="T24" fmla="*/ 14 w 42"/>
                <a:gd name="T25" fmla="*/ 8 h 102"/>
                <a:gd name="T26" fmla="*/ 16 w 42"/>
                <a:gd name="T27" fmla="*/ 0 h 102"/>
                <a:gd name="T28" fmla="*/ 28 w 42"/>
                <a:gd name="T29" fmla="*/ 10 h 102"/>
                <a:gd name="T30" fmla="*/ 30 w 42"/>
                <a:gd name="T31" fmla="*/ 12 h 102"/>
                <a:gd name="T32" fmla="*/ 34 w 42"/>
                <a:gd name="T33" fmla="*/ 16 h 102"/>
                <a:gd name="T34" fmla="*/ 40 w 42"/>
                <a:gd name="T35" fmla="*/ 22 h 102"/>
                <a:gd name="T36" fmla="*/ 42 w 42"/>
                <a:gd name="T37" fmla="*/ 34 h 102"/>
                <a:gd name="T38" fmla="*/ 38 w 42"/>
                <a:gd name="T39" fmla="*/ 48 h 102"/>
                <a:gd name="T40" fmla="*/ 38 w 42"/>
                <a:gd name="T41" fmla="*/ 52 h 102"/>
                <a:gd name="T42" fmla="*/ 36 w 42"/>
                <a:gd name="T43" fmla="*/ 64 h 102"/>
                <a:gd name="T44" fmla="*/ 36 w 42"/>
                <a:gd name="T45" fmla="*/ 82 h 102"/>
                <a:gd name="T46" fmla="*/ 34 w 42"/>
                <a:gd name="T47" fmla="*/ 98 h 102"/>
                <a:gd name="T48" fmla="*/ 14 w 42"/>
                <a:gd name="T4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102">
                  <a:moveTo>
                    <a:pt x="14" y="102"/>
                  </a:moveTo>
                  <a:lnTo>
                    <a:pt x="14" y="96"/>
                  </a:lnTo>
                  <a:lnTo>
                    <a:pt x="14" y="82"/>
                  </a:lnTo>
                  <a:lnTo>
                    <a:pt x="14" y="64"/>
                  </a:lnTo>
                  <a:lnTo>
                    <a:pt x="14" y="46"/>
                  </a:lnTo>
                  <a:lnTo>
                    <a:pt x="14" y="36"/>
                  </a:lnTo>
                  <a:lnTo>
                    <a:pt x="12" y="30"/>
                  </a:lnTo>
                  <a:lnTo>
                    <a:pt x="8" y="24"/>
                  </a:lnTo>
                  <a:lnTo>
                    <a:pt x="6" y="20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2" y="8"/>
                  </a:lnTo>
                  <a:lnTo>
                    <a:pt x="14" y="8"/>
                  </a:lnTo>
                  <a:lnTo>
                    <a:pt x="16" y="0"/>
                  </a:lnTo>
                  <a:lnTo>
                    <a:pt x="28" y="10"/>
                  </a:lnTo>
                  <a:lnTo>
                    <a:pt x="30" y="12"/>
                  </a:lnTo>
                  <a:lnTo>
                    <a:pt x="34" y="16"/>
                  </a:lnTo>
                  <a:lnTo>
                    <a:pt x="40" y="22"/>
                  </a:lnTo>
                  <a:lnTo>
                    <a:pt x="42" y="34"/>
                  </a:lnTo>
                  <a:lnTo>
                    <a:pt x="38" y="48"/>
                  </a:lnTo>
                  <a:lnTo>
                    <a:pt x="38" y="52"/>
                  </a:lnTo>
                  <a:lnTo>
                    <a:pt x="36" y="64"/>
                  </a:lnTo>
                  <a:lnTo>
                    <a:pt x="36" y="82"/>
                  </a:lnTo>
                  <a:lnTo>
                    <a:pt x="34" y="98"/>
                  </a:lnTo>
                  <a:lnTo>
                    <a:pt x="14" y="10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91" name="Freeform 458">
              <a:extLst>
                <a:ext uri="{FF2B5EF4-FFF2-40B4-BE49-F238E27FC236}">
                  <a16:creationId xmlns:a16="http://schemas.microsoft.com/office/drawing/2014/main" id="{ED49FAB1-2497-4FDA-B27B-4122385B900E}"/>
                </a:ext>
              </a:extLst>
            </p:cNvPr>
            <p:cNvSpPr/>
            <p:nvPr/>
          </p:nvSpPr>
          <p:spPr bwMode="gray">
            <a:xfrm>
              <a:off x="475987" y="3777204"/>
              <a:ext cx="292521" cy="233119"/>
            </a:xfrm>
            <a:custGeom>
              <a:avLst/>
              <a:gdLst>
                <a:gd name="T0" fmla="*/ 0 w 158"/>
                <a:gd name="T1" fmla="*/ 120 h 126"/>
                <a:gd name="T2" fmla="*/ 2 w 158"/>
                <a:gd name="T3" fmla="*/ 118 h 126"/>
                <a:gd name="T4" fmla="*/ 2 w 158"/>
                <a:gd name="T5" fmla="*/ 116 h 126"/>
                <a:gd name="T6" fmla="*/ 14 w 158"/>
                <a:gd name="T7" fmla="*/ 112 h 126"/>
                <a:gd name="T8" fmla="*/ 22 w 158"/>
                <a:gd name="T9" fmla="*/ 106 h 126"/>
                <a:gd name="T10" fmla="*/ 30 w 158"/>
                <a:gd name="T11" fmla="*/ 98 h 126"/>
                <a:gd name="T12" fmla="*/ 38 w 158"/>
                <a:gd name="T13" fmla="*/ 90 h 126"/>
                <a:gd name="T14" fmla="*/ 44 w 158"/>
                <a:gd name="T15" fmla="*/ 82 h 126"/>
                <a:gd name="T16" fmla="*/ 46 w 158"/>
                <a:gd name="T17" fmla="*/ 80 h 126"/>
                <a:gd name="T18" fmla="*/ 46 w 158"/>
                <a:gd name="T19" fmla="*/ 68 h 126"/>
                <a:gd name="T20" fmla="*/ 50 w 158"/>
                <a:gd name="T21" fmla="*/ 60 h 126"/>
                <a:gd name="T22" fmla="*/ 56 w 158"/>
                <a:gd name="T23" fmla="*/ 54 h 126"/>
                <a:gd name="T24" fmla="*/ 60 w 158"/>
                <a:gd name="T25" fmla="*/ 48 h 126"/>
                <a:gd name="T26" fmla="*/ 60 w 158"/>
                <a:gd name="T27" fmla="*/ 44 h 126"/>
                <a:gd name="T28" fmla="*/ 64 w 158"/>
                <a:gd name="T29" fmla="*/ 40 h 126"/>
                <a:gd name="T30" fmla="*/ 66 w 158"/>
                <a:gd name="T31" fmla="*/ 36 h 126"/>
                <a:gd name="T32" fmla="*/ 70 w 158"/>
                <a:gd name="T33" fmla="*/ 34 h 126"/>
                <a:gd name="T34" fmla="*/ 74 w 158"/>
                <a:gd name="T35" fmla="*/ 32 h 126"/>
                <a:gd name="T36" fmla="*/ 76 w 158"/>
                <a:gd name="T37" fmla="*/ 30 h 126"/>
                <a:gd name="T38" fmla="*/ 78 w 158"/>
                <a:gd name="T39" fmla="*/ 30 h 126"/>
                <a:gd name="T40" fmla="*/ 76 w 158"/>
                <a:gd name="T41" fmla="*/ 20 h 126"/>
                <a:gd name="T42" fmla="*/ 76 w 158"/>
                <a:gd name="T43" fmla="*/ 14 h 126"/>
                <a:gd name="T44" fmla="*/ 78 w 158"/>
                <a:gd name="T45" fmla="*/ 8 h 126"/>
                <a:gd name="T46" fmla="*/ 78 w 158"/>
                <a:gd name="T47" fmla="*/ 4 h 126"/>
                <a:gd name="T48" fmla="*/ 80 w 158"/>
                <a:gd name="T49" fmla="*/ 0 h 126"/>
                <a:gd name="T50" fmla="*/ 80 w 158"/>
                <a:gd name="T51" fmla="*/ 0 h 126"/>
                <a:gd name="T52" fmla="*/ 82 w 158"/>
                <a:gd name="T53" fmla="*/ 0 h 126"/>
                <a:gd name="T54" fmla="*/ 84 w 158"/>
                <a:gd name="T55" fmla="*/ 2 h 126"/>
                <a:gd name="T56" fmla="*/ 88 w 158"/>
                <a:gd name="T57" fmla="*/ 4 h 126"/>
                <a:gd name="T58" fmla="*/ 92 w 158"/>
                <a:gd name="T59" fmla="*/ 6 h 126"/>
                <a:gd name="T60" fmla="*/ 98 w 158"/>
                <a:gd name="T61" fmla="*/ 8 h 126"/>
                <a:gd name="T62" fmla="*/ 104 w 158"/>
                <a:gd name="T63" fmla="*/ 10 h 126"/>
                <a:gd name="T64" fmla="*/ 114 w 158"/>
                <a:gd name="T65" fmla="*/ 12 h 126"/>
                <a:gd name="T66" fmla="*/ 126 w 158"/>
                <a:gd name="T67" fmla="*/ 12 h 126"/>
                <a:gd name="T68" fmla="*/ 134 w 158"/>
                <a:gd name="T69" fmla="*/ 12 h 126"/>
                <a:gd name="T70" fmla="*/ 136 w 158"/>
                <a:gd name="T71" fmla="*/ 12 h 126"/>
                <a:gd name="T72" fmla="*/ 138 w 158"/>
                <a:gd name="T73" fmla="*/ 12 h 126"/>
                <a:gd name="T74" fmla="*/ 142 w 158"/>
                <a:gd name="T75" fmla="*/ 14 h 126"/>
                <a:gd name="T76" fmla="*/ 144 w 158"/>
                <a:gd name="T77" fmla="*/ 18 h 126"/>
                <a:gd name="T78" fmla="*/ 146 w 158"/>
                <a:gd name="T79" fmla="*/ 22 h 126"/>
                <a:gd name="T80" fmla="*/ 146 w 158"/>
                <a:gd name="T81" fmla="*/ 28 h 126"/>
                <a:gd name="T82" fmla="*/ 146 w 158"/>
                <a:gd name="T83" fmla="*/ 34 h 126"/>
                <a:gd name="T84" fmla="*/ 146 w 158"/>
                <a:gd name="T85" fmla="*/ 38 h 126"/>
                <a:gd name="T86" fmla="*/ 148 w 158"/>
                <a:gd name="T87" fmla="*/ 42 h 126"/>
                <a:gd name="T88" fmla="*/ 150 w 158"/>
                <a:gd name="T89" fmla="*/ 46 h 126"/>
                <a:gd name="T90" fmla="*/ 158 w 158"/>
                <a:gd name="T91" fmla="*/ 54 h 126"/>
                <a:gd name="T92" fmla="*/ 156 w 158"/>
                <a:gd name="T93" fmla="*/ 54 h 126"/>
                <a:gd name="T94" fmla="*/ 154 w 158"/>
                <a:gd name="T95" fmla="*/ 54 h 126"/>
                <a:gd name="T96" fmla="*/ 150 w 158"/>
                <a:gd name="T97" fmla="*/ 54 h 126"/>
                <a:gd name="T98" fmla="*/ 146 w 158"/>
                <a:gd name="T99" fmla="*/ 54 h 126"/>
                <a:gd name="T100" fmla="*/ 142 w 158"/>
                <a:gd name="T101" fmla="*/ 54 h 126"/>
                <a:gd name="T102" fmla="*/ 140 w 158"/>
                <a:gd name="T103" fmla="*/ 56 h 126"/>
                <a:gd name="T104" fmla="*/ 136 w 158"/>
                <a:gd name="T105" fmla="*/ 58 h 126"/>
                <a:gd name="T106" fmla="*/ 136 w 158"/>
                <a:gd name="T107" fmla="*/ 62 h 126"/>
                <a:gd name="T108" fmla="*/ 134 w 158"/>
                <a:gd name="T109" fmla="*/ 74 h 126"/>
                <a:gd name="T110" fmla="*/ 82 w 158"/>
                <a:gd name="T111" fmla="*/ 92 h 126"/>
                <a:gd name="T112" fmla="*/ 68 w 158"/>
                <a:gd name="T113" fmla="*/ 96 h 126"/>
                <a:gd name="T114" fmla="*/ 60 w 158"/>
                <a:gd name="T115" fmla="*/ 104 h 126"/>
                <a:gd name="T116" fmla="*/ 48 w 158"/>
                <a:gd name="T117" fmla="*/ 110 h 126"/>
                <a:gd name="T118" fmla="*/ 52 w 158"/>
                <a:gd name="T119" fmla="*/ 126 h 126"/>
                <a:gd name="T120" fmla="*/ 0 w 158"/>
                <a:gd name="T121" fmla="*/ 12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26">
                  <a:moveTo>
                    <a:pt x="0" y="120"/>
                  </a:moveTo>
                  <a:lnTo>
                    <a:pt x="2" y="118"/>
                  </a:lnTo>
                  <a:lnTo>
                    <a:pt x="2" y="116"/>
                  </a:lnTo>
                  <a:lnTo>
                    <a:pt x="14" y="112"/>
                  </a:lnTo>
                  <a:lnTo>
                    <a:pt x="22" y="106"/>
                  </a:lnTo>
                  <a:lnTo>
                    <a:pt x="30" y="98"/>
                  </a:lnTo>
                  <a:lnTo>
                    <a:pt x="38" y="90"/>
                  </a:lnTo>
                  <a:lnTo>
                    <a:pt x="44" y="82"/>
                  </a:lnTo>
                  <a:lnTo>
                    <a:pt x="46" y="80"/>
                  </a:lnTo>
                  <a:lnTo>
                    <a:pt x="46" y="68"/>
                  </a:lnTo>
                  <a:lnTo>
                    <a:pt x="50" y="60"/>
                  </a:lnTo>
                  <a:lnTo>
                    <a:pt x="56" y="54"/>
                  </a:lnTo>
                  <a:lnTo>
                    <a:pt x="60" y="48"/>
                  </a:lnTo>
                  <a:lnTo>
                    <a:pt x="60" y="44"/>
                  </a:lnTo>
                  <a:lnTo>
                    <a:pt x="64" y="40"/>
                  </a:lnTo>
                  <a:lnTo>
                    <a:pt x="66" y="36"/>
                  </a:lnTo>
                  <a:lnTo>
                    <a:pt x="70" y="34"/>
                  </a:lnTo>
                  <a:lnTo>
                    <a:pt x="74" y="32"/>
                  </a:lnTo>
                  <a:lnTo>
                    <a:pt x="76" y="30"/>
                  </a:lnTo>
                  <a:lnTo>
                    <a:pt x="78" y="30"/>
                  </a:lnTo>
                  <a:lnTo>
                    <a:pt x="76" y="20"/>
                  </a:lnTo>
                  <a:lnTo>
                    <a:pt x="76" y="14"/>
                  </a:lnTo>
                  <a:lnTo>
                    <a:pt x="78" y="8"/>
                  </a:lnTo>
                  <a:lnTo>
                    <a:pt x="78" y="4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4" y="2"/>
                  </a:lnTo>
                  <a:lnTo>
                    <a:pt x="88" y="4"/>
                  </a:lnTo>
                  <a:lnTo>
                    <a:pt x="92" y="6"/>
                  </a:lnTo>
                  <a:lnTo>
                    <a:pt x="98" y="8"/>
                  </a:lnTo>
                  <a:lnTo>
                    <a:pt x="104" y="10"/>
                  </a:lnTo>
                  <a:lnTo>
                    <a:pt x="114" y="12"/>
                  </a:lnTo>
                  <a:lnTo>
                    <a:pt x="126" y="12"/>
                  </a:lnTo>
                  <a:lnTo>
                    <a:pt x="134" y="12"/>
                  </a:lnTo>
                  <a:lnTo>
                    <a:pt x="136" y="12"/>
                  </a:lnTo>
                  <a:lnTo>
                    <a:pt x="138" y="12"/>
                  </a:lnTo>
                  <a:lnTo>
                    <a:pt x="142" y="14"/>
                  </a:lnTo>
                  <a:lnTo>
                    <a:pt x="144" y="18"/>
                  </a:lnTo>
                  <a:lnTo>
                    <a:pt x="146" y="22"/>
                  </a:lnTo>
                  <a:lnTo>
                    <a:pt x="146" y="28"/>
                  </a:lnTo>
                  <a:lnTo>
                    <a:pt x="146" y="34"/>
                  </a:lnTo>
                  <a:lnTo>
                    <a:pt x="146" y="38"/>
                  </a:lnTo>
                  <a:lnTo>
                    <a:pt x="148" y="42"/>
                  </a:lnTo>
                  <a:lnTo>
                    <a:pt x="150" y="46"/>
                  </a:lnTo>
                  <a:lnTo>
                    <a:pt x="158" y="54"/>
                  </a:lnTo>
                  <a:lnTo>
                    <a:pt x="156" y="54"/>
                  </a:lnTo>
                  <a:lnTo>
                    <a:pt x="154" y="54"/>
                  </a:lnTo>
                  <a:lnTo>
                    <a:pt x="150" y="54"/>
                  </a:lnTo>
                  <a:lnTo>
                    <a:pt x="146" y="54"/>
                  </a:lnTo>
                  <a:lnTo>
                    <a:pt x="142" y="54"/>
                  </a:lnTo>
                  <a:lnTo>
                    <a:pt x="140" y="56"/>
                  </a:lnTo>
                  <a:lnTo>
                    <a:pt x="136" y="58"/>
                  </a:lnTo>
                  <a:lnTo>
                    <a:pt x="136" y="62"/>
                  </a:lnTo>
                  <a:lnTo>
                    <a:pt x="134" y="74"/>
                  </a:lnTo>
                  <a:lnTo>
                    <a:pt x="82" y="92"/>
                  </a:lnTo>
                  <a:lnTo>
                    <a:pt x="68" y="96"/>
                  </a:lnTo>
                  <a:lnTo>
                    <a:pt x="60" y="104"/>
                  </a:lnTo>
                  <a:lnTo>
                    <a:pt x="48" y="110"/>
                  </a:lnTo>
                  <a:lnTo>
                    <a:pt x="52" y="126"/>
                  </a:lnTo>
                  <a:lnTo>
                    <a:pt x="0" y="12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92" name="Freeform 459">
              <a:extLst>
                <a:ext uri="{FF2B5EF4-FFF2-40B4-BE49-F238E27FC236}">
                  <a16:creationId xmlns:a16="http://schemas.microsoft.com/office/drawing/2014/main" id="{69240625-44AA-4739-9A6C-A855CE982C6C}"/>
                </a:ext>
              </a:extLst>
            </p:cNvPr>
            <p:cNvSpPr/>
            <p:nvPr/>
          </p:nvSpPr>
          <p:spPr bwMode="gray">
            <a:xfrm>
              <a:off x="953647" y="3736501"/>
              <a:ext cx="96273" cy="207217"/>
            </a:xfrm>
            <a:custGeom>
              <a:avLst/>
              <a:gdLst>
                <a:gd name="T0" fmla="*/ 8 w 52"/>
                <a:gd name="T1" fmla="*/ 12 h 112"/>
                <a:gd name="T2" fmla="*/ 6 w 52"/>
                <a:gd name="T3" fmla="*/ 18 h 112"/>
                <a:gd name="T4" fmla="*/ 4 w 52"/>
                <a:gd name="T5" fmla="*/ 28 h 112"/>
                <a:gd name="T6" fmla="*/ 4 w 52"/>
                <a:gd name="T7" fmla="*/ 32 h 112"/>
                <a:gd name="T8" fmla="*/ 2 w 52"/>
                <a:gd name="T9" fmla="*/ 38 h 112"/>
                <a:gd name="T10" fmla="*/ 0 w 52"/>
                <a:gd name="T11" fmla="*/ 40 h 112"/>
                <a:gd name="T12" fmla="*/ 0 w 52"/>
                <a:gd name="T13" fmla="*/ 46 h 112"/>
                <a:gd name="T14" fmla="*/ 2 w 52"/>
                <a:gd name="T15" fmla="*/ 50 h 112"/>
                <a:gd name="T16" fmla="*/ 2 w 52"/>
                <a:gd name="T17" fmla="*/ 54 h 112"/>
                <a:gd name="T18" fmla="*/ 2 w 52"/>
                <a:gd name="T19" fmla="*/ 58 h 112"/>
                <a:gd name="T20" fmla="*/ 6 w 52"/>
                <a:gd name="T21" fmla="*/ 64 h 112"/>
                <a:gd name="T22" fmla="*/ 8 w 52"/>
                <a:gd name="T23" fmla="*/ 64 h 112"/>
                <a:gd name="T24" fmla="*/ 10 w 52"/>
                <a:gd name="T25" fmla="*/ 68 h 112"/>
                <a:gd name="T26" fmla="*/ 14 w 52"/>
                <a:gd name="T27" fmla="*/ 88 h 112"/>
                <a:gd name="T28" fmla="*/ 22 w 52"/>
                <a:gd name="T29" fmla="*/ 112 h 112"/>
                <a:gd name="T30" fmla="*/ 26 w 52"/>
                <a:gd name="T31" fmla="*/ 108 h 112"/>
                <a:gd name="T32" fmla="*/ 34 w 52"/>
                <a:gd name="T33" fmla="*/ 102 h 112"/>
                <a:gd name="T34" fmla="*/ 40 w 52"/>
                <a:gd name="T35" fmla="*/ 96 h 112"/>
                <a:gd name="T36" fmla="*/ 40 w 52"/>
                <a:gd name="T37" fmla="*/ 92 h 112"/>
                <a:gd name="T38" fmla="*/ 38 w 52"/>
                <a:gd name="T39" fmla="*/ 88 h 112"/>
                <a:gd name="T40" fmla="*/ 38 w 52"/>
                <a:gd name="T41" fmla="*/ 84 h 112"/>
                <a:gd name="T42" fmla="*/ 44 w 52"/>
                <a:gd name="T43" fmla="*/ 82 h 112"/>
                <a:gd name="T44" fmla="*/ 48 w 52"/>
                <a:gd name="T45" fmla="*/ 76 h 112"/>
                <a:gd name="T46" fmla="*/ 46 w 52"/>
                <a:gd name="T47" fmla="*/ 68 h 112"/>
                <a:gd name="T48" fmla="*/ 44 w 52"/>
                <a:gd name="T49" fmla="*/ 62 h 112"/>
                <a:gd name="T50" fmla="*/ 42 w 52"/>
                <a:gd name="T51" fmla="*/ 60 h 112"/>
                <a:gd name="T52" fmla="*/ 42 w 52"/>
                <a:gd name="T53" fmla="*/ 54 h 112"/>
                <a:gd name="T54" fmla="*/ 44 w 52"/>
                <a:gd name="T55" fmla="*/ 50 h 112"/>
                <a:gd name="T56" fmla="*/ 48 w 52"/>
                <a:gd name="T57" fmla="*/ 46 h 112"/>
                <a:gd name="T58" fmla="*/ 50 w 52"/>
                <a:gd name="T59" fmla="*/ 44 h 112"/>
                <a:gd name="T60" fmla="*/ 50 w 52"/>
                <a:gd name="T61" fmla="*/ 42 h 112"/>
                <a:gd name="T62" fmla="*/ 48 w 52"/>
                <a:gd name="T63" fmla="*/ 40 h 112"/>
                <a:gd name="T64" fmla="*/ 46 w 52"/>
                <a:gd name="T65" fmla="*/ 36 h 112"/>
                <a:gd name="T66" fmla="*/ 44 w 52"/>
                <a:gd name="T67" fmla="*/ 28 h 112"/>
                <a:gd name="T68" fmla="*/ 46 w 52"/>
                <a:gd name="T69" fmla="*/ 24 h 112"/>
                <a:gd name="T70" fmla="*/ 52 w 52"/>
                <a:gd name="T71" fmla="*/ 20 h 112"/>
                <a:gd name="T72" fmla="*/ 32 w 52"/>
                <a:gd name="T73" fmla="*/ 2 h 112"/>
                <a:gd name="T74" fmla="*/ 30 w 52"/>
                <a:gd name="T75" fmla="*/ 0 h 112"/>
                <a:gd name="T76" fmla="*/ 22 w 52"/>
                <a:gd name="T77" fmla="*/ 2 h 112"/>
                <a:gd name="T78" fmla="*/ 16 w 52"/>
                <a:gd name="T79" fmla="*/ 4 h 112"/>
                <a:gd name="T80" fmla="*/ 12 w 52"/>
                <a:gd name="T81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2" h="112">
                  <a:moveTo>
                    <a:pt x="10" y="12"/>
                  </a:moveTo>
                  <a:lnTo>
                    <a:pt x="8" y="12"/>
                  </a:lnTo>
                  <a:lnTo>
                    <a:pt x="8" y="14"/>
                  </a:lnTo>
                  <a:lnTo>
                    <a:pt x="6" y="18"/>
                  </a:lnTo>
                  <a:lnTo>
                    <a:pt x="4" y="22"/>
                  </a:lnTo>
                  <a:lnTo>
                    <a:pt x="4" y="28"/>
                  </a:lnTo>
                  <a:lnTo>
                    <a:pt x="4" y="30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2" y="38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0" y="48"/>
                  </a:lnTo>
                  <a:lnTo>
                    <a:pt x="2" y="50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4" y="62"/>
                  </a:lnTo>
                  <a:lnTo>
                    <a:pt x="6" y="64"/>
                  </a:lnTo>
                  <a:lnTo>
                    <a:pt x="6" y="64"/>
                  </a:lnTo>
                  <a:lnTo>
                    <a:pt x="8" y="64"/>
                  </a:lnTo>
                  <a:lnTo>
                    <a:pt x="10" y="66"/>
                  </a:lnTo>
                  <a:lnTo>
                    <a:pt x="10" y="68"/>
                  </a:lnTo>
                  <a:lnTo>
                    <a:pt x="12" y="76"/>
                  </a:lnTo>
                  <a:lnTo>
                    <a:pt x="14" y="88"/>
                  </a:lnTo>
                  <a:lnTo>
                    <a:pt x="18" y="102"/>
                  </a:lnTo>
                  <a:lnTo>
                    <a:pt x="22" y="112"/>
                  </a:lnTo>
                  <a:lnTo>
                    <a:pt x="24" y="112"/>
                  </a:lnTo>
                  <a:lnTo>
                    <a:pt x="26" y="108"/>
                  </a:lnTo>
                  <a:lnTo>
                    <a:pt x="30" y="106"/>
                  </a:lnTo>
                  <a:lnTo>
                    <a:pt x="34" y="102"/>
                  </a:lnTo>
                  <a:lnTo>
                    <a:pt x="36" y="98"/>
                  </a:lnTo>
                  <a:lnTo>
                    <a:pt x="40" y="96"/>
                  </a:lnTo>
                  <a:lnTo>
                    <a:pt x="40" y="92"/>
                  </a:lnTo>
                  <a:lnTo>
                    <a:pt x="40" y="92"/>
                  </a:lnTo>
                  <a:lnTo>
                    <a:pt x="38" y="90"/>
                  </a:lnTo>
                  <a:lnTo>
                    <a:pt x="38" y="88"/>
                  </a:lnTo>
                  <a:lnTo>
                    <a:pt x="38" y="86"/>
                  </a:lnTo>
                  <a:lnTo>
                    <a:pt x="38" y="84"/>
                  </a:lnTo>
                  <a:lnTo>
                    <a:pt x="42" y="82"/>
                  </a:lnTo>
                  <a:lnTo>
                    <a:pt x="44" y="82"/>
                  </a:lnTo>
                  <a:lnTo>
                    <a:pt x="46" y="80"/>
                  </a:lnTo>
                  <a:lnTo>
                    <a:pt x="48" y="76"/>
                  </a:lnTo>
                  <a:lnTo>
                    <a:pt x="48" y="72"/>
                  </a:lnTo>
                  <a:lnTo>
                    <a:pt x="46" y="68"/>
                  </a:lnTo>
                  <a:lnTo>
                    <a:pt x="46" y="64"/>
                  </a:lnTo>
                  <a:lnTo>
                    <a:pt x="44" y="62"/>
                  </a:lnTo>
                  <a:lnTo>
                    <a:pt x="44" y="60"/>
                  </a:lnTo>
                  <a:lnTo>
                    <a:pt x="42" y="60"/>
                  </a:lnTo>
                  <a:lnTo>
                    <a:pt x="42" y="56"/>
                  </a:lnTo>
                  <a:lnTo>
                    <a:pt x="42" y="54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6" y="48"/>
                  </a:lnTo>
                  <a:lnTo>
                    <a:pt x="48" y="46"/>
                  </a:lnTo>
                  <a:lnTo>
                    <a:pt x="50" y="46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2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4" y="32"/>
                  </a:lnTo>
                  <a:lnTo>
                    <a:pt x="44" y="28"/>
                  </a:lnTo>
                  <a:lnTo>
                    <a:pt x="46" y="26"/>
                  </a:lnTo>
                  <a:lnTo>
                    <a:pt x="46" y="24"/>
                  </a:lnTo>
                  <a:lnTo>
                    <a:pt x="50" y="22"/>
                  </a:lnTo>
                  <a:lnTo>
                    <a:pt x="52" y="20"/>
                  </a:lnTo>
                  <a:lnTo>
                    <a:pt x="48" y="1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1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93" name="Freeform 460">
              <a:extLst>
                <a:ext uri="{FF2B5EF4-FFF2-40B4-BE49-F238E27FC236}">
                  <a16:creationId xmlns:a16="http://schemas.microsoft.com/office/drawing/2014/main" id="{D5A35728-C4A7-4F1B-9DC4-DB34CC589457}"/>
                </a:ext>
              </a:extLst>
            </p:cNvPr>
            <p:cNvSpPr/>
            <p:nvPr/>
          </p:nvSpPr>
          <p:spPr bwMode="gray">
            <a:xfrm>
              <a:off x="994378" y="3851210"/>
              <a:ext cx="381388" cy="373730"/>
            </a:xfrm>
            <a:custGeom>
              <a:avLst/>
              <a:gdLst>
                <a:gd name="T0" fmla="*/ 200 w 206"/>
                <a:gd name="T1" fmla="*/ 34 h 202"/>
                <a:gd name="T2" fmla="*/ 192 w 206"/>
                <a:gd name="T3" fmla="*/ 30 h 202"/>
                <a:gd name="T4" fmla="*/ 182 w 206"/>
                <a:gd name="T5" fmla="*/ 24 h 202"/>
                <a:gd name="T6" fmla="*/ 174 w 206"/>
                <a:gd name="T7" fmla="*/ 22 h 202"/>
                <a:gd name="T8" fmla="*/ 170 w 206"/>
                <a:gd name="T9" fmla="*/ 22 h 202"/>
                <a:gd name="T10" fmla="*/ 162 w 206"/>
                <a:gd name="T11" fmla="*/ 22 h 202"/>
                <a:gd name="T12" fmla="*/ 148 w 206"/>
                <a:gd name="T13" fmla="*/ 26 h 202"/>
                <a:gd name="T14" fmla="*/ 138 w 206"/>
                <a:gd name="T15" fmla="*/ 28 h 202"/>
                <a:gd name="T16" fmla="*/ 136 w 206"/>
                <a:gd name="T17" fmla="*/ 34 h 202"/>
                <a:gd name="T18" fmla="*/ 138 w 206"/>
                <a:gd name="T19" fmla="*/ 42 h 202"/>
                <a:gd name="T20" fmla="*/ 140 w 206"/>
                <a:gd name="T21" fmla="*/ 46 h 202"/>
                <a:gd name="T22" fmla="*/ 138 w 206"/>
                <a:gd name="T23" fmla="*/ 54 h 202"/>
                <a:gd name="T24" fmla="*/ 122 w 206"/>
                <a:gd name="T25" fmla="*/ 56 h 202"/>
                <a:gd name="T26" fmla="*/ 106 w 206"/>
                <a:gd name="T27" fmla="*/ 52 h 202"/>
                <a:gd name="T28" fmla="*/ 96 w 206"/>
                <a:gd name="T29" fmla="*/ 44 h 202"/>
                <a:gd name="T30" fmla="*/ 88 w 206"/>
                <a:gd name="T31" fmla="*/ 36 h 202"/>
                <a:gd name="T32" fmla="*/ 84 w 206"/>
                <a:gd name="T33" fmla="*/ 26 h 202"/>
                <a:gd name="T34" fmla="*/ 80 w 206"/>
                <a:gd name="T35" fmla="*/ 18 h 202"/>
                <a:gd name="T36" fmla="*/ 78 w 206"/>
                <a:gd name="T37" fmla="*/ 16 h 202"/>
                <a:gd name="T38" fmla="*/ 56 w 206"/>
                <a:gd name="T39" fmla="*/ 10 h 202"/>
                <a:gd name="T40" fmla="*/ 46 w 206"/>
                <a:gd name="T41" fmla="*/ 6 h 202"/>
                <a:gd name="T42" fmla="*/ 38 w 206"/>
                <a:gd name="T43" fmla="*/ 4 h 202"/>
                <a:gd name="T44" fmla="*/ 24 w 206"/>
                <a:gd name="T45" fmla="*/ 0 h 202"/>
                <a:gd name="T46" fmla="*/ 24 w 206"/>
                <a:gd name="T47" fmla="*/ 4 h 202"/>
                <a:gd name="T48" fmla="*/ 26 w 206"/>
                <a:gd name="T49" fmla="*/ 12 h 202"/>
                <a:gd name="T50" fmla="*/ 24 w 206"/>
                <a:gd name="T51" fmla="*/ 18 h 202"/>
                <a:gd name="T52" fmla="*/ 22 w 206"/>
                <a:gd name="T53" fmla="*/ 20 h 202"/>
                <a:gd name="T54" fmla="*/ 18 w 206"/>
                <a:gd name="T55" fmla="*/ 20 h 202"/>
                <a:gd name="T56" fmla="*/ 16 w 206"/>
                <a:gd name="T57" fmla="*/ 22 h 202"/>
                <a:gd name="T58" fmla="*/ 18 w 206"/>
                <a:gd name="T59" fmla="*/ 30 h 202"/>
                <a:gd name="T60" fmla="*/ 18 w 206"/>
                <a:gd name="T61" fmla="*/ 30 h 202"/>
                <a:gd name="T62" fmla="*/ 16 w 206"/>
                <a:gd name="T63" fmla="*/ 34 h 202"/>
                <a:gd name="T64" fmla="*/ 12 w 206"/>
                <a:gd name="T65" fmla="*/ 40 h 202"/>
                <a:gd name="T66" fmla="*/ 6 w 206"/>
                <a:gd name="T67" fmla="*/ 46 h 202"/>
                <a:gd name="T68" fmla="*/ 2 w 206"/>
                <a:gd name="T69" fmla="*/ 50 h 202"/>
                <a:gd name="T70" fmla="*/ 0 w 206"/>
                <a:gd name="T71" fmla="*/ 50 h 202"/>
                <a:gd name="T72" fmla="*/ 2 w 206"/>
                <a:gd name="T73" fmla="*/ 54 h 202"/>
                <a:gd name="T74" fmla="*/ 4 w 206"/>
                <a:gd name="T75" fmla="*/ 60 h 202"/>
                <a:gd name="T76" fmla="*/ 4 w 206"/>
                <a:gd name="T77" fmla="*/ 72 h 202"/>
                <a:gd name="T78" fmla="*/ 6 w 206"/>
                <a:gd name="T79" fmla="*/ 80 h 202"/>
                <a:gd name="T80" fmla="*/ 8 w 206"/>
                <a:gd name="T81" fmla="*/ 82 h 202"/>
                <a:gd name="T82" fmla="*/ 12 w 206"/>
                <a:gd name="T83" fmla="*/ 88 h 202"/>
                <a:gd name="T84" fmla="*/ 12 w 206"/>
                <a:gd name="T85" fmla="*/ 96 h 202"/>
                <a:gd name="T86" fmla="*/ 12 w 206"/>
                <a:gd name="T87" fmla="*/ 106 h 202"/>
                <a:gd name="T88" fmla="*/ 10 w 206"/>
                <a:gd name="T89" fmla="*/ 108 h 202"/>
                <a:gd name="T90" fmla="*/ 14 w 206"/>
                <a:gd name="T91" fmla="*/ 112 h 202"/>
                <a:gd name="T92" fmla="*/ 14 w 206"/>
                <a:gd name="T93" fmla="*/ 122 h 202"/>
                <a:gd name="T94" fmla="*/ 30 w 206"/>
                <a:gd name="T95" fmla="*/ 142 h 202"/>
                <a:gd name="T96" fmla="*/ 36 w 206"/>
                <a:gd name="T97" fmla="*/ 142 h 202"/>
                <a:gd name="T98" fmla="*/ 40 w 206"/>
                <a:gd name="T99" fmla="*/ 146 h 202"/>
                <a:gd name="T100" fmla="*/ 44 w 206"/>
                <a:gd name="T101" fmla="*/ 152 h 202"/>
                <a:gd name="T102" fmla="*/ 48 w 206"/>
                <a:gd name="T103" fmla="*/ 158 h 202"/>
                <a:gd name="T104" fmla="*/ 184 w 206"/>
                <a:gd name="T105" fmla="*/ 202 h 202"/>
                <a:gd name="T106" fmla="*/ 206 w 206"/>
                <a:gd name="T107" fmla="*/ 18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6" h="202">
                  <a:moveTo>
                    <a:pt x="206" y="34"/>
                  </a:moveTo>
                  <a:lnTo>
                    <a:pt x="200" y="34"/>
                  </a:lnTo>
                  <a:lnTo>
                    <a:pt x="196" y="32"/>
                  </a:lnTo>
                  <a:lnTo>
                    <a:pt x="192" y="30"/>
                  </a:lnTo>
                  <a:lnTo>
                    <a:pt x="186" y="26"/>
                  </a:lnTo>
                  <a:lnTo>
                    <a:pt x="182" y="24"/>
                  </a:lnTo>
                  <a:lnTo>
                    <a:pt x="176" y="24"/>
                  </a:lnTo>
                  <a:lnTo>
                    <a:pt x="174" y="22"/>
                  </a:lnTo>
                  <a:lnTo>
                    <a:pt x="172" y="22"/>
                  </a:lnTo>
                  <a:lnTo>
                    <a:pt x="170" y="22"/>
                  </a:lnTo>
                  <a:lnTo>
                    <a:pt x="166" y="22"/>
                  </a:lnTo>
                  <a:lnTo>
                    <a:pt x="162" y="22"/>
                  </a:lnTo>
                  <a:lnTo>
                    <a:pt x="154" y="24"/>
                  </a:lnTo>
                  <a:lnTo>
                    <a:pt x="148" y="26"/>
                  </a:lnTo>
                  <a:lnTo>
                    <a:pt x="142" y="26"/>
                  </a:lnTo>
                  <a:lnTo>
                    <a:pt x="138" y="28"/>
                  </a:lnTo>
                  <a:lnTo>
                    <a:pt x="138" y="32"/>
                  </a:lnTo>
                  <a:lnTo>
                    <a:pt x="136" y="34"/>
                  </a:lnTo>
                  <a:lnTo>
                    <a:pt x="138" y="38"/>
                  </a:lnTo>
                  <a:lnTo>
                    <a:pt x="138" y="42"/>
                  </a:lnTo>
                  <a:lnTo>
                    <a:pt x="140" y="44"/>
                  </a:lnTo>
                  <a:lnTo>
                    <a:pt x="140" y="46"/>
                  </a:lnTo>
                  <a:lnTo>
                    <a:pt x="140" y="46"/>
                  </a:lnTo>
                  <a:lnTo>
                    <a:pt x="138" y="54"/>
                  </a:lnTo>
                  <a:lnTo>
                    <a:pt x="132" y="56"/>
                  </a:lnTo>
                  <a:lnTo>
                    <a:pt x="122" y="56"/>
                  </a:lnTo>
                  <a:lnTo>
                    <a:pt x="114" y="54"/>
                  </a:lnTo>
                  <a:lnTo>
                    <a:pt x="106" y="52"/>
                  </a:lnTo>
                  <a:lnTo>
                    <a:pt x="100" y="48"/>
                  </a:lnTo>
                  <a:lnTo>
                    <a:pt x="96" y="44"/>
                  </a:lnTo>
                  <a:lnTo>
                    <a:pt x="90" y="40"/>
                  </a:lnTo>
                  <a:lnTo>
                    <a:pt x="88" y="36"/>
                  </a:lnTo>
                  <a:lnTo>
                    <a:pt x="86" y="30"/>
                  </a:lnTo>
                  <a:lnTo>
                    <a:pt x="84" y="26"/>
                  </a:lnTo>
                  <a:lnTo>
                    <a:pt x="82" y="22"/>
                  </a:lnTo>
                  <a:lnTo>
                    <a:pt x="80" y="18"/>
                  </a:lnTo>
                  <a:lnTo>
                    <a:pt x="78" y="16"/>
                  </a:lnTo>
                  <a:lnTo>
                    <a:pt x="78" y="16"/>
                  </a:lnTo>
                  <a:lnTo>
                    <a:pt x="58" y="12"/>
                  </a:lnTo>
                  <a:lnTo>
                    <a:pt x="56" y="10"/>
                  </a:lnTo>
                  <a:lnTo>
                    <a:pt x="52" y="8"/>
                  </a:lnTo>
                  <a:lnTo>
                    <a:pt x="46" y="6"/>
                  </a:lnTo>
                  <a:lnTo>
                    <a:pt x="42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2"/>
                  </a:lnTo>
                  <a:lnTo>
                    <a:pt x="16" y="34"/>
                  </a:lnTo>
                  <a:lnTo>
                    <a:pt x="14" y="36"/>
                  </a:lnTo>
                  <a:lnTo>
                    <a:pt x="12" y="40"/>
                  </a:lnTo>
                  <a:lnTo>
                    <a:pt x="8" y="42"/>
                  </a:lnTo>
                  <a:lnTo>
                    <a:pt x="6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4" y="60"/>
                  </a:lnTo>
                  <a:lnTo>
                    <a:pt x="4" y="66"/>
                  </a:lnTo>
                  <a:lnTo>
                    <a:pt x="4" y="72"/>
                  </a:lnTo>
                  <a:lnTo>
                    <a:pt x="6" y="76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8" y="82"/>
                  </a:lnTo>
                  <a:lnTo>
                    <a:pt x="10" y="84"/>
                  </a:lnTo>
                  <a:lnTo>
                    <a:pt x="12" y="88"/>
                  </a:lnTo>
                  <a:lnTo>
                    <a:pt x="12" y="9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106"/>
                  </a:lnTo>
                  <a:lnTo>
                    <a:pt x="10" y="108"/>
                  </a:lnTo>
                  <a:lnTo>
                    <a:pt x="10" y="108"/>
                  </a:lnTo>
                  <a:lnTo>
                    <a:pt x="12" y="110"/>
                  </a:lnTo>
                  <a:lnTo>
                    <a:pt x="14" y="112"/>
                  </a:lnTo>
                  <a:lnTo>
                    <a:pt x="14" y="116"/>
                  </a:lnTo>
                  <a:lnTo>
                    <a:pt x="14" y="122"/>
                  </a:lnTo>
                  <a:lnTo>
                    <a:pt x="28" y="142"/>
                  </a:lnTo>
                  <a:lnTo>
                    <a:pt x="30" y="142"/>
                  </a:lnTo>
                  <a:lnTo>
                    <a:pt x="32" y="142"/>
                  </a:lnTo>
                  <a:lnTo>
                    <a:pt x="36" y="142"/>
                  </a:lnTo>
                  <a:lnTo>
                    <a:pt x="40" y="146"/>
                  </a:lnTo>
                  <a:lnTo>
                    <a:pt x="40" y="146"/>
                  </a:lnTo>
                  <a:lnTo>
                    <a:pt x="42" y="148"/>
                  </a:lnTo>
                  <a:lnTo>
                    <a:pt x="44" y="152"/>
                  </a:lnTo>
                  <a:lnTo>
                    <a:pt x="46" y="154"/>
                  </a:lnTo>
                  <a:lnTo>
                    <a:pt x="48" y="158"/>
                  </a:lnTo>
                  <a:lnTo>
                    <a:pt x="76" y="156"/>
                  </a:lnTo>
                  <a:lnTo>
                    <a:pt x="184" y="202"/>
                  </a:lnTo>
                  <a:lnTo>
                    <a:pt x="184" y="184"/>
                  </a:lnTo>
                  <a:lnTo>
                    <a:pt x="206" y="184"/>
                  </a:lnTo>
                  <a:lnTo>
                    <a:pt x="206" y="3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94" name="Freeform 461">
              <a:extLst>
                <a:ext uri="{FF2B5EF4-FFF2-40B4-BE49-F238E27FC236}">
                  <a16:creationId xmlns:a16="http://schemas.microsoft.com/office/drawing/2014/main" id="{EDBF5D50-1180-40DD-BEE0-328D96121758}"/>
                </a:ext>
              </a:extLst>
            </p:cNvPr>
            <p:cNvSpPr/>
            <p:nvPr/>
          </p:nvSpPr>
          <p:spPr bwMode="gray">
            <a:xfrm>
              <a:off x="831455" y="4372952"/>
              <a:ext cx="270304" cy="222018"/>
            </a:xfrm>
            <a:custGeom>
              <a:avLst/>
              <a:gdLst>
                <a:gd name="T0" fmla="*/ 142 w 146"/>
                <a:gd name="T1" fmla="*/ 0 h 120"/>
                <a:gd name="T2" fmla="*/ 132 w 146"/>
                <a:gd name="T3" fmla="*/ 2 h 120"/>
                <a:gd name="T4" fmla="*/ 124 w 146"/>
                <a:gd name="T5" fmla="*/ 6 h 120"/>
                <a:gd name="T6" fmla="*/ 120 w 146"/>
                <a:gd name="T7" fmla="*/ 8 h 120"/>
                <a:gd name="T8" fmla="*/ 96 w 146"/>
                <a:gd name="T9" fmla="*/ 4 h 120"/>
                <a:gd name="T10" fmla="*/ 84 w 146"/>
                <a:gd name="T11" fmla="*/ 8 h 120"/>
                <a:gd name="T12" fmla="*/ 76 w 146"/>
                <a:gd name="T13" fmla="*/ 6 h 120"/>
                <a:gd name="T14" fmla="*/ 68 w 146"/>
                <a:gd name="T15" fmla="*/ 12 h 120"/>
                <a:gd name="T16" fmla="*/ 62 w 146"/>
                <a:gd name="T17" fmla="*/ 16 h 120"/>
                <a:gd name="T18" fmla="*/ 58 w 146"/>
                <a:gd name="T19" fmla="*/ 14 h 120"/>
                <a:gd name="T20" fmla="*/ 50 w 146"/>
                <a:gd name="T21" fmla="*/ 10 h 120"/>
                <a:gd name="T22" fmla="*/ 42 w 146"/>
                <a:gd name="T23" fmla="*/ 8 h 120"/>
                <a:gd name="T24" fmla="*/ 40 w 146"/>
                <a:gd name="T25" fmla="*/ 6 h 120"/>
                <a:gd name="T26" fmla="*/ 38 w 146"/>
                <a:gd name="T27" fmla="*/ 6 h 120"/>
                <a:gd name="T28" fmla="*/ 30 w 146"/>
                <a:gd name="T29" fmla="*/ 6 h 120"/>
                <a:gd name="T30" fmla="*/ 16 w 146"/>
                <a:gd name="T31" fmla="*/ 8 h 120"/>
                <a:gd name="T32" fmla="*/ 6 w 146"/>
                <a:gd name="T33" fmla="*/ 14 h 120"/>
                <a:gd name="T34" fmla="*/ 2 w 146"/>
                <a:gd name="T35" fmla="*/ 20 h 120"/>
                <a:gd name="T36" fmla="*/ 4 w 146"/>
                <a:gd name="T37" fmla="*/ 22 h 120"/>
                <a:gd name="T38" fmla="*/ 6 w 146"/>
                <a:gd name="T39" fmla="*/ 28 h 120"/>
                <a:gd name="T40" fmla="*/ 6 w 146"/>
                <a:gd name="T41" fmla="*/ 40 h 120"/>
                <a:gd name="T42" fmla="*/ 6 w 146"/>
                <a:gd name="T43" fmla="*/ 48 h 120"/>
                <a:gd name="T44" fmla="*/ 2 w 146"/>
                <a:gd name="T45" fmla="*/ 54 h 120"/>
                <a:gd name="T46" fmla="*/ 0 w 146"/>
                <a:gd name="T47" fmla="*/ 64 h 120"/>
                <a:gd name="T48" fmla="*/ 0 w 146"/>
                <a:gd name="T49" fmla="*/ 100 h 120"/>
                <a:gd name="T50" fmla="*/ 16 w 146"/>
                <a:gd name="T51" fmla="*/ 100 h 120"/>
                <a:gd name="T52" fmla="*/ 34 w 146"/>
                <a:gd name="T53" fmla="*/ 112 h 120"/>
                <a:gd name="T54" fmla="*/ 52 w 146"/>
                <a:gd name="T55" fmla="*/ 118 h 120"/>
                <a:gd name="T56" fmla="*/ 76 w 146"/>
                <a:gd name="T57" fmla="*/ 120 h 120"/>
                <a:gd name="T58" fmla="*/ 94 w 146"/>
                <a:gd name="T59" fmla="*/ 102 h 120"/>
                <a:gd name="T60" fmla="*/ 96 w 146"/>
                <a:gd name="T61" fmla="*/ 86 h 120"/>
                <a:gd name="T62" fmla="*/ 100 w 146"/>
                <a:gd name="T63" fmla="*/ 80 h 120"/>
                <a:gd name="T64" fmla="*/ 108 w 146"/>
                <a:gd name="T65" fmla="*/ 72 h 120"/>
                <a:gd name="T66" fmla="*/ 118 w 146"/>
                <a:gd name="T67" fmla="*/ 68 h 120"/>
                <a:gd name="T68" fmla="*/ 122 w 146"/>
                <a:gd name="T69" fmla="*/ 72 h 120"/>
                <a:gd name="T70" fmla="*/ 126 w 146"/>
                <a:gd name="T71" fmla="*/ 72 h 120"/>
                <a:gd name="T72" fmla="*/ 132 w 146"/>
                <a:gd name="T73" fmla="*/ 68 h 120"/>
                <a:gd name="T74" fmla="*/ 138 w 146"/>
                <a:gd name="T75" fmla="*/ 56 h 120"/>
                <a:gd name="T76" fmla="*/ 142 w 146"/>
                <a:gd name="T77" fmla="*/ 46 h 120"/>
                <a:gd name="T78" fmla="*/ 144 w 146"/>
                <a:gd name="T79" fmla="*/ 36 h 120"/>
                <a:gd name="T80" fmla="*/ 146 w 146"/>
                <a:gd name="T81" fmla="*/ 24 h 120"/>
                <a:gd name="T82" fmla="*/ 144 w 146"/>
                <a:gd name="T83" fmla="*/ 14 h 120"/>
                <a:gd name="T84" fmla="*/ 146 w 146"/>
                <a:gd name="T85" fmla="*/ 4 h 120"/>
                <a:gd name="T86" fmla="*/ 146 w 146"/>
                <a:gd name="T8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20">
                  <a:moveTo>
                    <a:pt x="146" y="0"/>
                  </a:moveTo>
                  <a:lnTo>
                    <a:pt x="142" y="0"/>
                  </a:lnTo>
                  <a:lnTo>
                    <a:pt x="136" y="0"/>
                  </a:lnTo>
                  <a:lnTo>
                    <a:pt x="132" y="2"/>
                  </a:lnTo>
                  <a:lnTo>
                    <a:pt x="126" y="4"/>
                  </a:lnTo>
                  <a:lnTo>
                    <a:pt x="124" y="6"/>
                  </a:lnTo>
                  <a:lnTo>
                    <a:pt x="120" y="6"/>
                  </a:lnTo>
                  <a:lnTo>
                    <a:pt x="120" y="8"/>
                  </a:lnTo>
                  <a:lnTo>
                    <a:pt x="108" y="2"/>
                  </a:lnTo>
                  <a:lnTo>
                    <a:pt x="96" y="4"/>
                  </a:lnTo>
                  <a:lnTo>
                    <a:pt x="88" y="6"/>
                  </a:lnTo>
                  <a:lnTo>
                    <a:pt x="84" y="8"/>
                  </a:lnTo>
                  <a:lnTo>
                    <a:pt x="80" y="6"/>
                  </a:lnTo>
                  <a:lnTo>
                    <a:pt x="76" y="6"/>
                  </a:lnTo>
                  <a:lnTo>
                    <a:pt x="70" y="8"/>
                  </a:lnTo>
                  <a:lnTo>
                    <a:pt x="68" y="12"/>
                  </a:lnTo>
                  <a:lnTo>
                    <a:pt x="64" y="14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10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38" y="6"/>
                  </a:lnTo>
                  <a:lnTo>
                    <a:pt x="34" y="6"/>
                  </a:lnTo>
                  <a:lnTo>
                    <a:pt x="30" y="6"/>
                  </a:lnTo>
                  <a:lnTo>
                    <a:pt x="22" y="6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6" y="34"/>
                  </a:lnTo>
                  <a:lnTo>
                    <a:pt x="6" y="40"/>
                  </a:lnTo>
                  <a:lnTo>
                    <a:pt x="6" y="46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2" y="54"/>
                  </a:lnTo>
                  <a:lnTo>
                    <a:pt x="2" y="58"/>
                  </a:lnTo>
                  <a:lnTo>
                    <a:pt x="0" y="64"/>
                  </a:lnTo>
                  <a:lnTo>
                    <a:pt x="0" y="70"/>
                  </a:lnTo>
                  <a:lnTo>
                    <a:pt x="0" y="100"/>
                  </a:lnTo>
                  <a:lnTo>
                    <a:pt x="14" y="98"/>
                  </a:lnTo>
                  <a:lnTo>
                    <a:pt x="16" y="100"/>
                  </a:lnTo>
                  <a:lnTo>
                    <a:pt x="24" y="106"/>
                  </a:lnTo>
                  <a:lnTo>
                    <a:pt x="34" y="112"/>
                  </a:lnTo>
                  <a:lnTo>
                    <a:pt x="48" y="118"/>
                  </a:lnTo>
                  <a:lnTo>
                    <a:pt x="52" y="118"/>
                  </a:lnTo>
                  <a:lnTo>
                    <a:pt x="62" y="120"/>
                  </a:lnTo>
                  <a:lnTo>
                    <a:pt x="76" y="120"/>
                  </a:lnTo>
                  <a:lnTo>
                    <a:pt x="86" y="120"/>
                  </a:lnTo>
                  <a:lnTo>
                    <a:pt x="94" y="102"/>
                  </a:lnTo>
                  <a:lnTo>
                    <a:pt x="94" y="88"/>
                  </a:lnTo>
                  <a:lnTo>
                    <a:pt x="96" y="86"/>
                  </a:lnTo>
                  <a:lnTo>
                    <a:pt x="98" y="84"/>
                  </a:lnTo>
                  <a:lnTo>
                    <a:pt x="100" y="80"/>
                  </a:lnTo>
                  <a:lnTo>
                    <a:pt x="104" y="76"/>
                  </a:lnTo>
                  <a:lnTo>
                    <a:pt x="108" y="72"/>
                  </a:lnTo>
                  <a:lnTo>
                    <a:pt x="112" y="70"/>
                  </a:lnTo>
                  <a:lnTo>
                    <a:pt x="118" y="68"/>
                  </a:lnTo>
                  <a:lnTo>
                    <a:pt x="122" y="72"/>
                  </a:lnTo>
                  <a:lnTo>
                    <a:pt x="122" y="72"/>
                  </a:lnTo>
                  <a:lnTo>
                    <a:pt x="124" y="72"/>
                  </a:lnTo>
                  <a:lnTo>
                    <a:pt x="126" y="72"/>
                  </a:lnTo>
                  <a:lnTo>
                    <a:pt x="128" y="70"/>
                  </a:lnTo>
                  <a:lnTo>
                    <a:pt x="132" y="68"/>
                  </a:lnTo>
                  <a:lnTo>
                    <a:pt x="136" y="64"/>
                  </a:lnTo>
                  <a:lnTo>
                    <a:pt x="138" y="5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4" y="42"/>
                  </a:lnTo>
                  <a:lnTo>
                    <a:pt x="144" y="36"/>
                  </a:lnTo>
                  <a:lnTo>
                    <a:pt x="146" y="30"/>
                  </a:lnTo>
                  <a:lnTo>
                    <a:pt x="146" y="24"/>
                  </a:lnTo>
                  <a:lnTo>
                    <a:pt x="144" y="18"/>
                  </a:lnTo>
                  <a:lnTo>
                    <a:pt x="144" y="14"/>
                  </a:lnTo>
                  <a:lnTo>
                    <a:pt x="144" y="8"/>
                  </a:lnTo>
                  <a:lnTo>
                    <a:pt x="146" y="4"/>
                  </a:lnTo>
                  <a:lnTo>
                    <a:pt x="146" y="2"/>
                  </a:lnTo>
                  <a:lnTo>
                    <a:pt x="146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95" name="Freeform 462">
              <a:extLst>
                <a:ext uri="{FF2B5EF4-FFF2-40B4-BE49-F238E27FC236}">
                  <a16:creationId xmlns:a16="http://schemas.microsoft.com/office/drawing/2014/main" id="{9492CBF9-977F-4559-84F6-79F47BA2E247}"/>
                </a:ext>
              </a:extLst>
            </p:cNvPr>
            <p:cNvSpPr/>
            <p:nvPr/>
          </p:nvSpPr>
          <p:spPr bwMode="gray">
            <a:xfrm>
              <a:off x="1053623" y="4113931"/>
              <a:ext cx="96273" cy="244220"/>
            </a:xfrm>
            <a:custGeom>
              <a:avLst/>
              <a:gdLst>
                <a:gd name="T0" fmla="*/ 28 w 52"/>
                <a:gd name="T1" fmla="*/ 132 h 132"/>
                <a:gd name="T2" fmla="*/ 30 w 52"/>
                <a:gd name="T3" fmla="*/ 118 h 132"/>
                <a:gd name="T4" fmla="*/ 30 w 52"/>
                <a:gd name="T5" fmla="*/ 118 h 132"/>
                <a:gd name="T6" fmla="*/ 30 w 52"/>
                <a:gd name="T7" fmla="*/ 116 h 132"/>
                <a:gd name="T8" fmla="*/ 32 w 52"/>
                <a:gd name="T9" fmla="*/ 112 h 132"/>
                <a:gd name="T10" fmla="*/ 32 w 52"/>
                <a:gd name="T11" fmla="*/ 108 h 132"/>
                <a:gd name="T12" fmla="*/ 36 w 52"/>
                <a:gd name="T13" fmla="*/ 104 h 132"/>
                <a:gd name="T14" fmla="*/ 40 w 52"/>
                <a:gd name="T15" fmla="*/ 100 h 132"/>
                <a:gd name="T16" fmla="*/ 44 w 52"/>
                <a:gd name="T17" fmla="*/ 96 h 132"/>
                <a:gd name="T18" fmla="*/ 44 w 52"/>
                <a:gd name="T19" fmla="*/ 92 h 132"/>
                <a:gd name="T20" fmla="*/ 44 w 52"/>
                <a:gd name="T21" fmla="*/ 80 h 132"/>
                <a:gd name="T22" fmla="*/ 44 w 52"/>
                <a:gd name="T23" fmla="*/ 66 h 132"/>
                <a:gd name="T24" fmla="*/ 46 w 52"/>
                <a:gd name="T25" fmla="*/ 52 h 132"/>
                <a:gd name="T26" fmla="*/ 52 w 52"/>
                <a:gd name="T27" fmla="*/ 44 h 132"/>
                <a:gd name="T28" fmla="*/ 50 w 52"/>
                <a:gd name="T29" fmla="*/ 44 h 132"/>
                <a:gd name="T30" fmla="*/ 50 w 52"/>
                <a:gd name="T31" fmla="*/ 40 h 132"/>
                <a:gd name="T32" fmla="*/ 48 w 52"/>
                <a:gd name="T33" fmla="*/ 36 h 132"/>
                <a:gd name="T34" fmla="*/ 46 w 52"/>
                <a:gd name="T35" fmla="*/ 30 h 132"/>
                <a:gd name="T36" fmla="*/ 44 w 52"/>
                <a:gd name="T37" fmla="*/ 24 h 132"/>
                <a:gd name="T38" fmla="*/ 44 w 52"/>
                <a:gd name="T39" fmla="*/ 20 h 132"/>
                <a:gd name="T40" fmla="*/ 44 w 52"/>
                <a:gd name="T41" fmla="*/ 14 h 132"/>
                <a:gd name="T42" fmla="*/ 16 w 52"/>
                <a:gd name="T43" fmla="*/ 16 h 132"/>
                <a:gd name="T44" fmla="*/ 16 w 52"/>
                <a:gd name="T45" fmla="*/ 14 h 132"/>
                <a:gd name="T46" fmla="*/ 14 w 52"/>
                <a:gd name="T47" fmla="*/ 12 h 132"/>
                <a:gd name="T48" fmla="*/ 12 w 52"/>
                <a:gd name="T49" fmla="*/ 8 h 132"/>
                <a:gd name="T50" fmla="*/ 8 w 52"/>
                <a:gd name="T51" fmla="*/ 4 h 132"/>
                <a:gd name="T52" fmla="*/ 4 w 52"/>
                <a:gd name="T53" fmla="*/ 2 h 132"/>
                <a:gd name="T54" fmla="*/ 0 w 52"/>
                <a:gd name="T5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2" h="132">
                  <a:moveTo>
                    <a:pt x="28" y="132"/>
                  </a:moveTo>
                  <a:lnTo>
                    <a:pt x="30" y="118"/>
                  </a:lnTo>
                  <a:lnTo>
                    <a:pt x="30" y="118"/>
                  </a:lnTo>
                  <a:lnTo>
                    <a:pt x="30" y="116"/>
                  </a:lnTo>
                  <a:lnTo>
                    <a:pt x="32" y="112"/>
                  </a:lnTo>
                  <a:lnTo>
                    <a:pt x="32" y="108"/>
                  </a:lnTo>
                  <a:lnTo>
                    <a:pt x="36" y="104"/>
                  </a:lnTo>
                  <a:lnTo>
                    <a:pt x="40" y="100"/>
                  </a:lnTo>
                  <a:lnTo>
                    <a:pt x="44" y="96"/>
                  </a:lnTo>
                  <a:lnTo>
                    <a:pt x="44" y="92"/>
                  </a:lnTo>
                  <a:lnTo>
                    <a:pt x="44" y="80"/>
                  </a:lnTo>
                  <a:lnTo>
                    <a:pt x="44" y="66"/>
                  </a:lnTo>
                  <a:lnTo>
                    <a:pt x="46" y="52"/>
                  </a:lnTo>
                  <a:lnTo>
                    <a:pt x="52" y="44"/>
                  </a:lnTo>
                  <a:lnTo>
                    <a:pt x="50" y="44"/>
                  </a:lnTo>
                  <a:lnTo>
                    <a:pt x="50" y="40"/>
                  </a:lnTo>
                  <a:lnTo>
                    <a:pt x="48" y="36"/>
                  </a:lnTo>
                  <a:lnTo>
                    <a:pt x="46" y="30"/>
                  </a:lnTo>
                  <a:lnTo>
                    <a:pt x="44" y="24"/>
                  </a:lnTo>
                  <a:lnTo>
                    <a:pt x="44" y="20"/>
                  </a:lnTo>
                  <a:lnTo>
                    <a:pt x="44" y="14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4" y="12"/>
                  </a:lnTo>
                  <a:lnTo>
                    <a:pt x="12" y="8"/>
                  </a:lnTo>
                  <a:lnTo>
                    <a:pt x="8" y="4"/>
                  </a:lnTo>
                  <a:lnTo>
                    <a:pt x="4" y="2"/>
                  </a:lnTo>
                  <a:lnTo>
                    <a:pt x="0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96" name="Freeform 463">
              <a:extLst>
                <a:ext uri="{FF2B5EF4-FFF2-40B4-BE49-F238E27FC236}">
                  <a16:creationId xmlns:a16="http://schemas.microsoft.com/office/drawing/2014/main" id="{5C2F495B-98C9-46F0-97B9-C4B3F78DE438}"/>
                </a:ext>
              </a:extLst>
            </p:cNvPr>
            <p:cNvSpPr/>
            <p:nvPr/>
          </p:nvSpPr>
          <p:spPr bwMode="gray">
            <a:xfrm>
              <a:off x="746291" y="4113931"/>
              <a:ext cx="403604" cy="299724"/>
            </a:xfrm>
            <a:custGeom>
              <a:avLst/>
              <a:gdLst>
                <a:gd name="T0" fmla="*/ 94 w 218"/>
                <a:gd name="T1" fmla="*/ 36 h 162"/>
                <a:gd name="T2" fmla="*/ 78 w 218"/>
                <a:gd name="T3" fmla="*/ 40 h 162"/>
                <a:gd name="T4" fmla="*/ 62 w 218"/>
                <a:gd name="T5" fmla="*/ 42 h 162"/>
                <a:gd name="T6" fmla="*/ 60 w 218"/>
                <a:gd name="T7" fmla="*/ 62 h 162"/>
                <a:gd name="T8" fmla="*/ 50 w 218"/>
                <a:gd name="T9" fmla="*/ 100 h 162"/>
                <a:gd name="T10" fmla="*/ 38 w 218"/>
                <a:gd name="T11" fmla="*/ 116 h 162"/>
                <a:gd name="T12" fmla="*/ 32 w 218"/>
                <a:gd name="T13" fmla="*/ 120 h 162"/>
                <a:gd name="T14" fmla="*/ 24 w 218"/>
                <a:gd name="T15" fmla="*/ 122 h 162"/>
                <a:gd name="T16" fmla="*/ 18 w 218"/>
                <a:gd name="T17" fmla="*/ 122 h 162"/>
                <a:gd name="T18" fmla="*/ 10 w 218"/>
                <a:gd name="T19" fmla="*/ 122 h 162"/>
                <a:gd name="T20" fmla="*/ 4 w 218"/>
                <a:gd name="T21" fmla="*/ 122 h 162"/>
                <a:gd name="T22" fmla="*/ 2 w 218"/>
                <a:gd name="T23" fmla="*/ 128 h 162"/>
                <a:gd name="T24" fmla="*/ 4 w 218"/>
                <a:gd name="T25" fmla="*/ 132 h 162"/>
                <a:gd name="T26" fmla="*/ 8 w 218"/>
                <a:gd name="T27" fmla="*/ 138 h 162"/>
                <a:gd name="T28" fmla="*/ 8 w 218"/>
                <a:gd name="T29" fmla="*/ 140 h 162"/>
                <a:gd name="T30" fmla="*/ 14 w 218"/>
                <a:gd name="T31" fmla="*/ 144 h 162"/>
                <a:gd name="T32" fmla="*/ 16 w 218"/>
                <a:gd name="T33" fmla="*/ 144 h 162"/>
                <a:gd name="T34" fmla="*/ 16 w 218"/>
                <a:gd name="T35" fmla="*/ 150 h 162"/>
                <a:gd name="T36" fmla="*/ 28 w 218"/>
                <a:gd name="T37" fmla="*/ 142 h 162"/>
                <a:gd name="T38" fmla="*/ 30 w 218"/>
                <a:gd name="T39" fmla="*/ 146 h 162"/>
                <a:gd name="T40" fmla="*/ 36 w 218"/>
                <a:gd name="T41" fmla="*/ 150 h 162"/>
                <a:gd name="T42" fmla="*/ 42 w 218"/>
                <a:gd name="T43" fmla="*/ 154 h 162"/>
                <a:gd name="T44" fmla="*/ 44 w 218"/>
                <a:gd name="T45" fmla="*/ 156 h 162"/>
                <a:gd name="T46" fmla="*/ 50 w 218"/>
                <a:gd name="T47" fmla="*/ 162 h 162"/>
                <a:gd name="T48" fmla="*/ 50 w 218"/>
                <a:gd name="T49" fmla="*/ 158 h 162"/>
                <a:gd name="T50" fmla="*/ 56 w 218"/>
                <a:gd name="T51" fmla="*/ 152 h 162"/>
                <a:gd name="T52" fmla="*/ 68 w 218"/>
                <a:gd name="T53" fmla="*/ 146 h 162"/>
                <a:gd name="T54" fmla="*/ 82 w 218"/>
                <a:gd name="T55" fmla="*/ 146 h 162"/>
                <a:gd name="T56" fmla="*/ 88 w 218"/>
                <a:gd name="T57" fmla="*/ 146 h 162"/>
                <a:gd name="T58" fmla="*/ 88 w 218"/>
                <a:gd name="T59" fmla="*/ 148 h 162"/>
                <a:gd name="T60" fmla="*/ 96 w 218"/>
                <a:gd name="T61" fmla="*/ 150 h 162"/>
                <a:gd name="T62" fmla="*/ 106 w 218"/>
                <a:gd name="T63" fmla="*/ 154 h 162"/>
                <a:gd name="T64" fmla="*/ 110 w 218"/>
                <a:gd name="T65" fmla="*/ 156 h 162"/>
                <a:gd name="T66" fmla="*/ 114 w 218"/>
                <a:gd name="T67" fmla="*/ 152 h 162"/>
                <a:gd name="T68" fmla="*/ 122 w 218"/>
                <a:gd name="T69" fmla="*/ 148 h 162"/>
                <a:gd name="T70" fmla="*/ 130 w 218"/>
                <a:gd name="T71" fmla="*/ 148 h 162"/>
                <a:gd name="T72" fmla="*/ 144 w 218"/>
                <a:gd name="T73" fmla="*/ 144 h 162"/>
                <a:gd name="T74" fmla="*/ 166 w 218"/>
                <a:gd name="T75" fmla="*/ 148 h 162"/>
                <a:gd name="T76" fmla="*/ 170 w 218"/>
                <a:gd name="T77" fmla="*/ 146 h 162"/>
                <a:gd name="T78" fmla="*/ 178 w 218"/>
                <a:gd name="T79" fmla="*/ 142 h 162"/>
                <a:gd name="T80" fmla="*/ 188 w 218"/>
                <a:gd name="T81" fmla="*/ 140 h 162"/>
                <a:gd name="T82" fmla="*/ 196 w 218"/>
                <a:gd name="T83" fmla="*/ 118 h 162"/>
                <a:gd name="T84" fmla="*/ 196 w 218"/>
                <a:gd name="T85" fmla="*/ 116 h 162"/>
                <a:gd name="T86" fmla="*/ 198 w 218"/>
                <a:gd name="T87" fmla="*/ 108 h 162"/>
                <a:gd name="T88" fmla="*/ 206 w 218"/>
                <a:gd name="T89" fmla="*/ 100 h 162"/>
                <a:gd name="T90" fmla="*/ 210 w 218"/>
                <a:gd name="T91" fmla="*/ 92 h 162"/>
                <a:gd name="T92" fmla="*/ 210 w 218"/>
                <a:gd name="T93" fmla="*/ 66 h 162"/>
                <a:gd name="T94" fmla="*/ 218 w 218"/>
                <a:gd name="T95" fmla="*/ 44 h 162"/>
                <a:gd name="T96" fmla="*/ 216 w 218"/>
                <a:gd name="T97" fmla="*/ 40 h 162"/>
                <a:gd name="T98" fmla="*/ 212 w 218"/>
                <a:gd name="T99" fmla="*/ 30 h 162"/>
                <a:gd name="T100" fmla="*/ 210 w 218"/>
                <a:gd name="T101" fmla="*/ 20 h 162"/>
                <a:gd name="T102" fmla="*/ 182 w 218"/>
                <a:gd name="T103" fmla="*/ 16 h 162"/>
                <a:gd name="T104" fmla="*/ 180 w 218"/>
                <a:gd name="T105" fmla="*/ 12 h 162"/>
                <a:gd name="T106" fmla="*/ 174 w 218"/>
                <a:gd name="T107" fmla="*/ 4 h 162"/>
                <a:gd name="T108" fmla="*/ 166 w 218"/>
                <a:gd name="T10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8" h="162">
                  <a:moveTo>
                    <a:pt x="162" y="0"/>
                  </a:moveTo>
                  <a:lnTo>
                    <a:pt x="94" y="36"/>
                  </a:lnTo>
                  <a:lnTo>
                    <a:pt x="90" y="38"/>
                  </a:lnTo>
                  <a:lnTo>
                    <a:pt x="78" y="40"/>
                  </a:lnTo>
                  <a:lnTo>
                    <a:pt x="68" y="42"/>
                  </a:lnTo>
                  <a:lnTo>
                    <a:pt x="62" y="42"/>
                  </a:lnTo>
                  <a:lnTo>
                    <a:pt x="62" y="48"/>
                  </a:lnTo>
                  <a:lnTo>
                    <a:pt x="60" y="62"/>
                  </a:lnTo>
                  <a:lnTo>
                    <a:pt x="56" y="80"/>
                  </a:lnTo>
                  <a:lnTo>
                    <a:pt x="50" y="100"/>
                  </a:lnTo>
                  <a:lnTo>
                    <a:pt x="38" y="116"/>
                  </a:lnTo>
                  <a:lnTo>
                    <a:pt x="38" y="116"/>
                  </a:lnTo>
                  <a:lnTo>
                    <a:pt x="36" y="118"/>
                  </a:lnTo>
                  <a:lnTo>
                    <a:pt x="32" y="120"/>
                  </a:lnTo>
                  <a:lnTo>
                    <a:pt x="28" y="120"/>
                  </a:lnTo>
                  <a:lnTo>
                    <a:pt x="24" y="122"/>
                  </a:lnTo>
                  <a:lnTo>
                    <a:pt x="20" y="122"/>
                  </a:lnTo>
                  <a:lnTo>
                    <a:pt x="18" y="122"/>
                  </a:lnTo>
                  <a:lnTo>
                    <a:pt x="14" y="122"/>
                  </a:lnTo>
                  <a:lnTo>
                    <a:pt x="10" y="122"/>
                  </a:lnTo>
                  <a:lnTo>
                    <a:pt x="6" y="122"/>
                  </a:lnTo>
                  <a:lnTo>
                    <a:pt x="4" y="122"/>
                  </a:lnTo>
                  <a:lnTo>
                    <a:pt x="0" y="128"/>
                  </a:lnTo>
                  <a:lnTo>
                    <a:pt x="2" y="128"/>
                  </a:lnTo>
                  <a:lnTo>
                    <a:pt x="2" y="130"/>
                  </a:lnTo>
                  <a:lnTo>
                    <a:pt x="4" y="132"/>
                  </a:lnTo>
                  <a:lnTo>
                    <a:pt x="6" y="136"/>
                  </a:lnTo>
                  <a:lnTo>
                    <a:pt x="8" y="138"/>
                  </a:lnTo>
                  <a:lnTo>
                    <a:pt x="8" y="138"/>
                  </a:lnTo>
                  <a:lnTo>
                    <a:pt x="8" y="140"/>
                  </a:lnTo>
                  <a:lnTo>
                    <a:pt x="10" y="142"/>
                  </a:lnTo>
                  <a:lnTo>
                    <a:pt x="14" y="144"/>
                  </a:lnTo>
                  <a:lnTo>
                    <a:pt x="14" y="144"/>
                  </a:lnTo>
                  <a:lnTo>
                    <a:pt x="16" y="144"/>
                  </a:lnTo>
                  <a:lnTo>
                    <a:pt x="16" y="146"/>
                  </a:lnTo>
                  <a:lnTo>
                    <a:pt x="16" y="150"/>
                  </a:lnTo>
                  <a:lnTo>
                    <a:pt x="26" y="150"/>
                  </a:lnTo>
                  <a:lnTo>
                    <a:pt x="28" y="142"/>
                  </a:lnTo>
                  <a:lnTo>
                    <a:pt x="28" y="144"/>
                  </a:lnTo>
                  <a:lnTo>
                    <a:pt x="30" y="146"/>
                  </a:lnTo>
                  <a:lnTo>
                    <a:pt x="34" y="148"/>
                  </a:lnTo>
                  <a:lnTo>
                    <a:pt x="36" y="150"/>
                  </a:lnTo>
                  <a:lnTo>
                    <a:pt x="38" y="152"/>
                  </a:lnTo>
                  <a:lnTo>
                    <a:pt x="42" y="154"/>
                  </a:lnTo>
                  <a:lnTo>
                    <a:pt x="42" y="154"/>
                  </a:lnTo>
                  <a:lnTo>
                    <a:pt x="44" y="156"/>
                  </a:lnTo>
                  <a:lnTo>
                    <a:pt x="46" y="158"/>
                  </a:lnTo>
                  <a:lnTo>
                    <a:pt x="50" y="162"/>
                  </a:lnTo>
                  <a:lnTo>
                    <a:pt x="50" y="160"/>
                  </a:lnTo>
                  <a:lnTo>
                    <a:pt x="50" y="158"/>
                  </a:lnTo>
                  <a:lnTo>
                    <a:pt x="54" y="156"/>
                  </a:lnTo>
                  <a:lnTo>
                    <a:pt x="56" y="152"/>
                  </a:lnTo>
                  <a:lnTo>
                    <a:pt x="62" y="148"/>
                  </a:lnTo>
                  <a:lnTo>
                    <a:pt x="68" y="146"/>
                  </a:lnTo>
                  <a:lnTo>
                    <a:pt x="76" y="146"/>
                  </a:lnTo>
                  <a:lnTo>
                    <a:pt x="82" y="146"/>
                  </a:lnTo>
                  <a:lnTo>
                    <a:pt x="86" y="146"/>
                  </a:lnTo>
                  <a:lnTo>
                    <a:pt x="88" y="146"/>
                  </a:lnTo>
                  <a:lnTo>
                    <a:pt x="88" y="146"/>
                  </a:lnTo>
                  <a:lnTo>
                    <a:pt x="88" y="148"/>
                  </a:lnTo>
                  <a:lnTo>
                    <a:pt x="92" y="148"/>
                  </a:lnTo>
                  <a:lnTo>
                    <a:pt x="96" y="150"/>
                  </a:lnTo>
                  <a:lnTo>
                    <a:pt x="102" y="152"/>
                  </a:lnTo>
                  <a:lnTo>
                    <a:pt x="106" y="154"/>
                  </a:lnTo>
                  <a:lnTo>
                    <a:pt x="108" y="156"/>
                  </a:lnTo>
                  <a:lnTo>
                    <a:pt x="110" y="156"/>
                  </a:lnTo>
                  <a:lnTo>
                    <a:pt x="110" y="154"/>
                  </a:lnTo>
                  <a:lnTo>
                    <a:pt x="114" y="152"/>
                  </a:lnTo>
                  <a:lnTo>
                    <a:pt x="118" y="148"/>
                  </a:lnTo>
                  <a:lnTo>
                    <a:pt x="122" y="148"/>
                  </a:lnTo>
                  <a:lnTo>
                    <a:pt x="126" y="146"/>
                  </a:lnTo>
                  <a:lnTo>
                    <a:pt x="130" y="148"/>
                  </a:lnTo>
                  <a:lnTo>
                    <a:pt x="134" y="146"/>
                  </a:lnTo>
                  <a:lnTo>
                    <a:pt x="144" y="144"/>
                  </a:lnTo>
                  <a:lnTo>
                    <a:pt x="154" y="144"/>
                  </a:lnTo>
                  <a:lnTo>
                    <a:pt x="166" y="148"/>
                  </a:lnTo>
                  <a:lnTo>
                    <a:pt x="168" y="148"/>
                  </a:lnTo>
                  <a:lnTo>
                    <a:pt x="170" y="146"/>
                  </a:lnTo>
                  <a:lnTo>
                    <a:pt x="174" y="144"/>
                  </a:lnTo>
                  <a:lnTo>
                    <a:pt x="178" y="142"/>
                  </a:lnTo>
                  <a:lnTo>
                    <a:pt x="182" y="140"/>
                  </a:lnTo>
                  <a:lnTo>
                    <a:pt x="188" y="140"/>
                  </a:lnTo>
                  <a:lnTo>
                    <a:pt x="192" y="140"/>
                  </a:lnTo>
                  <a:lnTo>
                    <a:pt x="196" y="118"/>
                  </a:lnTo>
                  <a:lnTo>
                    <a:pt x="196" y="118"/>
                  </a:lnTo>
                  <a:lnTo>
                    <a:pt x="196" y="116"/>
                  </a:lnTo>
                  <a:lnTo>
                    <a:pt x="198" y="112"/>
                  </a:lnTo>
                  <a:lnTo>
                    <a:pt x="198" y="108"/>
                  </a:lnTo>
                  <a:lnTo>
                    <a:pt x="202" y="104"/>
                  </a:lnTo>
                  <a:lnTo>
                    <a:pt x="206" y="100"/>
                  </a:lnTo>
                  <a:lnTo>
                    <a:pt x="210" y="96"/>
                  </a:lnTo>
                  <a:lnTo>
                    <a:pt x="210" y="92"/>
                  </a:lnTo>
                  <a:lnTo>
                    <a:pt x="210" y="80"/>
                  </a:lnTo>
                  <a:lnTo>
                    <a:pt x="210" y="66"/>
                  </a:lnTo>
                  <a:lnTo>
                    <a:pt x="212" y="5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6" y="40"/>
                  </a:lnTo>
                  <a:lnTo>
                    <a:pt x="214" y="36"/>
                  </a:lnTo>
                  <a:lnTo>
                    <a:pt x="212" y="30"/>
                  </a:lnTo>
                  <a:lnTo>
                    <a:pt x="210" y="24"/>
                  </a:lnTo>
                  <a:lnTo>
                    <a:pt x="210" y="20"/>
                  </a:lnTo>
                  <a:lnTo>
                    <a:pt x="210" y="14"/>
                  </a:lnTo>
                  <a:lnTo>
                    <a:pt x="182" y="16"/>
                  </a:lnTo>
                  <a:lnTo>
                    <a:pt x="182" y="14"/>
                  </a:lnTo>
                  <a:lnTo>
                    <a:pt x="180" y="12"/>
                  </a:lnTo>
                  <a:lnTo>
                    <a:pt x="178" y="8"/>
                  </a:lnTo>
                  <a:lnTo>
                    <a:pt x="174" y="4"/>
                  </a:lnTo>
                  <a:lnTo>
                    <a:pt x="170" y="2"/>
                  </a:lnTo>
                  <a:lnTo>
                    <a:pt x="166" y="0"/>
                  </a:lnTo>
                  <a:lnTo>
                    <a:pt x="162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97" name="Freeform 464">
              <a:extLst>
                <a:ext uri="{FF2B5EF4-FFF2-40B4-BE49-F238E27FC236}">
                  <a16:creationId xmlns:a16="http://schemas.microsoft.com/office/drawing/2014/main" id="{8D16F325-2306-4691-A592-6206DBDF75B8}"/>
                </a:ext>
              </a:extLst>
            </p:cNvPr>
            <p:cNvSpPr/>
            <p:nvPr/>
          </p:nvSpPr>
          <p:spPr bwMode="gray">
            <a:xfrm>
              <a:off x="990675" y="4372952"/>
              <a:ext cx="162923" cy="273822"/>
            </a:xfrm>
            <a:custGeom>
              <a:avLst/>
              <a:gdLst>
                <a:gd name="T0" fmla="*/ 60 w 88"/>
                <a:gd name="T1" fmla="*/ 2 h 148"/>
                <a:gd name="T2" fmla="*/ 58 w 88"/>
                <a:gd name="T3" fmla="*/ 8 h 148"/>
                <a:gd name="T4" fmla="*/ 58 w 88"/>
                <a:gd name="T5" fmla="*/ 20 h 148"/>
                <a:gd name="T6" fmla="*/ 60 w 88"/>
                <a:gd name="T7" fmla="*/ 30 h 148"/>
                <a:gd name="T8" fmla="*/ 58 w 88"/>
                <a:gd name="T9" fmla="*/ 42 h 148"/>
                <a:gd name="T10" fmla="*/ 56 w 88"/>
                <a:gd name="T11" fmla="*/ 48 h 148"/>
                <a:gd name="T12" fmla="*/ 50 w 88"/>
                <a:gd name="T13" fmla="*/ 64 h 148"/>
                <a:gd name="T14" fmla="*/ 42 w 88"/>
                <a:gd name="T15" fmla="*/ 70 h 148"/>
                <a:gd name="T16" fmla="*/ 38 w 88"/>
                <a:gd name="T17" fmla="*/ 72 h 148"/>
                <a:gd name="T18" fmla="*/ 36 w 88"/>
                <a:gd name="T19" fmla="*/ 72 h 148"/>
                <a:gd name="T20" fmla="*/ 26 w 88"/>
                <a:gd name="T21" fmla="*/ 70 h 148"/>
                <a:gd name="T22" fmla="*/ 18 w 88"/>
                <a:gd name="T23" fmla="*/ 76 h 148"/>
                <a:gd name="T24" fmla="*/ 12 w 88"/>
                <a:gd name="T25" fmla="*/ 84 h 148"/>
                <a:gd name="T26" fmla="*/ 8 w 88"/>
                <a:gd name="T27" fmla="*/ 88 h 148"/>
                <a:gd name="T28" fmla="*/ 0 w 88"/>
                <a:gd name="T29" fmla="*/ 120 h 148"/>
                <a:gd name="T30" fmla="*/ 0 w 88"/>
                <a:gd name="T31" fmla="*/ 124 h 148"/>
                <a:gd name="T32" fmla="*/ 2 w 88"/>
                <a:gd name="T33" fmla="*/ 130 h 148"/>
                <a:gd name="T34" fmla="*/ 10 w 88"/>
                <a:gd name="T35" fmla="*/ 134 h 148"/>
                <a:gd name="T36" fmla="*/ 14 w 88"/>
                <a:gd name="T37" fmla="*/ 136 h 148"/>
                <a:gd name="T38" fmla="*/ 18 w 88"/>
                <a:gd name="T39" fmla="*/ 140 h 148"/>
                <a:gd name="T40" fmla="*/ 18 w 88"/>
                <a:gd name="T41" fmla="*/ 148 h 148"/>
                <a:gd name="T42" fmla="*/ 36 w 88"/>
                <a:gd name="T43" fmla="*/ 148 h 148"/>
                <a:gd name="T44" fmla="*/ 70 w 88"/>
                <a:gd name="T45" fmla="*/ 146 h 148"/>
                <a:gd name="T46" fmla="*/ 86 w 88"/>
                <a:gd name="T47" fmla="*/ 144 h 148"/>
                <a:gd name="T48" fmla="*/ 88 w 88"/>
                <a:gd name="T49" fmla="*/ 138 h 148"/>
                <a:gd name="T50" fmla="*/ 88 w 88"/>
                <a:gd name="T51" fmla="*/ 134 h 148"/>
                <a:gd name="T52" fmla="*/ 82 w 88"/>
                <a:gd name="T53" fmla="*/ 130 h 148"/>
                <a:gd name="T54" fmla="*/ 74 w 88"/>
                <a:gd name="T55" fmla="*/ 122 h 148"/>
                <a:gd name="T56" fmla="*/ 68 w 88"/>
                <a:gd name="T57" fmla="*/ 110 h 148"/>
                <a:gd name="T58" fmla="*/ 62 w 88"/>
                <a:gd name="T59" fmla="*/ 100 h 148"/>
                <a:gd name="T60" fmla="*/ 66 w 88"/>
                <a:gd name="T61" fmla="*/ 98 h 148"/>
                <a:gd name="T62" fmla="*/ 70 w 88"/>
                <a:gd name="T63" fmla="*/ 94 h 148"/>
                <a:gd name="T64" fmla="*/ 72 w 88"/>
                <a:gd name="T65" fmla="*/ 86 h 148"/>
                <a:gd name="T66" fmla="*/ 70 w 88"/>
                <a:gd name="T67" fmla="*/ 78 h 148"/>
                <a:gd name="T68" fmla="*/ 68 w 88"/>
                <a:gd name="T69" fmla="*/ 76 h 148"/>
                <a:gd name="T70" fmla="*/ 64 w 88"/>
                <a:gd name="T71" fmla="*/ 72 h 148"/>
                <a:gd name="T72" fmla="*/ 62 w 88"/>
                <a:gd name="T73" fmla="*/ 64 h 148"/>
                <a:gd name="T74" fmla="*/ 64 w 88"/>
                <a:gd name="T75" fmla="*/ 58 h 148"/>
                <a:gd name="T76" fmla="*/ 68 w 88"/>
                <a:gd name="T77" fmla="*/ 58 h 148"/>
                <a:gd name="T78" fmla="*/ 74 w 88"/>
                <a:gd name="T79" fmla="*/ 56 h 148"/>
                <a:gd name="T80" fmla="*/ 78 w 88"/>
                <a:gd name="T81" fmla="*/ 50 h 148"/>
                <a:gd name="T82" fmla="*/ 78 w 88"/>
                <a:gd name="T83" fmla="*/ 46 h 148"/>
                <a:gd name="T84" fmla="*/ 74 w 88"/>
                <a:gd name="T85" fmla="*/ 40 h 148"/>
                <a:gd name="T86" fmla="*/ 72 w 88"/>
                <a:gd name="T87" fmla="*/ 30 h 148"/>
                <a:gd name="T88" fmla="*/ 72 w 88"/>
                <a:gd name="T89" fmla="*/ 20 h 148"/>
                <a:gd name="T90" fmla="*/ 72 w 88"/>
                <a:gd name="T91" fmla="*/ 16 h 148"/>
                <a:gd name="T92" fmla="*/ 72 w 88"/>
                <a:gd name="T93" fmla="*/ 8 h 148"/>
                <a:gd name="T94" fmla="*/ 66 w 88"/>
                <a:gd name="T95" fmla="*/ 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8" h="148">
                  <a:moveTo>
                    <a:pt x="60" y="0"/>
                  </a:moveTo>
                  <a:lnTo>
                    <a:pt x="60" y="2"/>
                  </a:lnTo>
                  <a:lnTo>
                    <a:pt x="60" y="4"/>
                  </a:lnTo>
                  <a:lnTo>
                    <a:pt x="58" y="8"/>
                  </a:lnTo>
                  <a:lnTo>
                    <a:pt x="58" y="14"/>
                  </a:lnTo>
                  <a:lnTo>
                    <a:pt x="58" y="20"/>
                  </a:lnTo>
                  <a:lnTo>
                    <a:pt x="60" y="24"/>
                  </a:lnTo>
                  <a:lnTo>
                    <a:pt x="60" y="30"/>
                  </a:lnTo>
                  <a:lnTo>
                    <a:pt x="58" y="36"/>
                  </a:lnTo>
                  <a:lnTo>
                    <a:pt x="58" y="42"/>
                  </a:lnTo>
                  <a:lnTo>
                    <a:pt x="56" y="46"/>
                  </a:lnTo>
                  <a:lnTo>
                    <a:pt x="56" y="48"/>
                  </a:lnTo>
                  <a:lnTo>
                    <a:pt x="52" y="56"/>
                  </a:lnTo>
                  <a:lnTo>
                    <a:pt x="50" y="64"/>
                  </a:lnTo>
                  <a:lnTo>
                    <a:pt x="46" y="68"/>
                  </a:lnTo>
                  <a:lnTo>
                    <a:pt x="42" y="70"/>
                  </a:lnTo>
                  <a:lnTo>
                    <a:pt x="40" y="72"/>
                  </a:lnTo>
                  <a:lnTo>
                    <a:pt x="38" y="72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2" y="70"/>
                  </a:lnTo>
                  <a:lnTo>
                    <a:pt x="26" y="70"/>
                  </a:lnTo>
                  <a:lnTo>
                    <a:pt x="22" y="72"/>
                  </a:lnTo>
                  <a:lnTo>
                    <a:pt x="18" y="76"/>
                  </a:lnTo>
                  <a:lnTo>
                    <a:pt x="14" y="80"/>
                  </a:lnTo>
                  <a:lnTo>
                    <a:pt x="12" y="84"/>
                  </a:lnTo>
                  <a:lnTo>
                    <a:pt x="10" y="86"/>
                  </a:lnTo>
                  <a:lnTo>
                    <a:pt x="8" y="88"/>
                  </a:lnTo>
                  <a:lnTo>
                    <a:pt x="8" y="102"/>
                  </a:lnTo>
                  <a:lnTo>
                    <a:pt x="0" y="120"/>
                  </a:lnTo>
                  <a:lnTo>
                    <a:pt x="0" y="122"/>
                  </a:lnTo>
                  <a:lnTo>
                    <a:pt x="0" y="124"/>
                  </a:lnTo>
                  <a:lnTo>
                    <a:pt x="2" y="126"/>
                  </a:lnTo>
                  <a:lnTo>
                    <a:pt x="2" y="130"/>
                  </a:lnTo>
                  <a:lnTo>
                    <a:pt x="6" y="132"/>
                  </a:lnTo>
                  <a:lnTo>
                    <a:pt x="10" y="134"/>
                  </a:lnTo>
                  <a:lnTo>
                    <a:pt x="12" y="134"/>
                  </a:lnTo>
                  <a:lnTo>
                    <a:pt x="14" y="136"/>
                  </a:lnTo>
                  <a:lnTo>
                    <a:pt x="16" y="138"/>
                  </a:lnTo>
                  <a:lnTo>
                    <a:pt x="18" y="140"/>
                  </a:lnTo>
                  <a:lnTo>
                    <a:pt x="18" y="144"/>
                  </a:lnTo>
                  <a:lnTo>
                    <a:pt x="18" y="148"/>
                  </a:lnTo>
                  <a:lnTo>
                    <a:pt x="22" y="148"/>
                  </a:lnTo>
                  <a:lnTo>
                    <a:pt x="36" y="148"/>
                  </a:lnTo>
                  <a:lnTo>
                    <a:pt x="52" y="146"/>
                  </a:lnTo>
                  <a:lnTo>
                    <a:pt x="70" y="146"/>
                  </a:lnTo>
                  <a:lnTo>
                    <a:pt x="88" y="146"/>
                  </a:lnTo>
                  <a:lnTo>
                    <a:pt x="86" y="144"/>
                  </a:lnTo>
                  <a:lnTo>
                    <a:pt x="86" y="142"/>
                  </a:lnTo>
                  <a:lnTo>
                    <a:pt x="88" y="138"/>
                  </a:lnTo>
                  <a:lnTo>
                    <a:pt x="88" y="134"/>
                  </a:lnTo>
                  <a:lnTo>
                    <a:pt x="88" y="134"/>
                  </a:lnTo>
                  <a:lnTo>
                    <a:pt x="84" y="132"/>
                  </a:lnTo>
                  <a:lnTo>
                    <a:pt x="82" y="130"/>
                  </a:lnTo>
                  <a:lnTo>
                    <a:pt x="78" y="126"/>
                  </a:lnTo>
                  <a:lnTo>
                    <a:pt x="74" y="122"/>
                  </a:lnTo>
                  <a:lnTo>
                    <a:pt x="70" y="116"/>
                  </a:lnTo>
                  <a:lnTo>
                    <a:pt x="68" y="110"/>
                  </a:lnTo>
                  <a:lnTo>
                    <a:pt x="66" y="102"/>
                  </a:lnTo>
                  <a:lnTo>
                    <a:pt x="62" y="100"/>
                  </a:lnTo>
                  <a:lnTo>
                    <a:pt x="66" y="100"/>
                  </a:lnTo>
                  <a:lnTo>
                    <a:pt x="66" y="98"/>
                  </a:lnTo>
                  <a:lnTo>
                    <a:pt x="68" y="96"/>
                  </a:lnTo>
                  <a:lnTo>
                    <a:pt x="70" y="94"/>
                  </a:lnTo>
                  <a:lnTo>
                    <a:pt x="70" y="90"/>
                  </a:lnTo>
                  <a:lnTo>
                    <a:pt x="72" y="86"/>
                  </a:lnTo>
                  <a:lnTo>
                    <a:pt x="72" y="82"/>
                  </a:lnTo>
                  <a:lnTo>
                    <a:pt x="70" y="78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66" y="74"/>
                  </a:lnTo>
                  <a:lnTo>
                    <a:pt x="64" y="72"/>
                  </a:lnTo>
                  <a:lnTo>
                    <a:pt x="62" y="68"/>
                  </a:lnTo>
                  <a:lnTo>
                    <a:pt x="62" y="64"/>
                  </a:lnTo>
                  <a:lnTo>
                    <a:pt x="62" y="58"/>
                  </a:lnTo>
                  <a:lnTo>
                    <a:pt x="64" y="58"/>
                  </a:lnTo>
                  <a:lnTo>
                    <a:pt x="66" y="58"/>
                  </a:lnTo>
                  <a:lnTo>
                    <a:pt x="68" y="58"/>
                  </a:lnTo>
                  <a:lnTo>
                    <a:pt x="72" y="58"/>
                  </a:lnTo>
                  <a:lnTo>
                    <a:pt x="74" y="56"/>
                  </a:lnTo>
                  <a:lnTo>
                    <a:pt x="78" y="54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72" y="34"/>
                  </a:lnTo>
                  <a:lnTo>
                    <a:pt x="72" y="30"/>
                  </a:lnTo>
                  <a:lnTo>
                    <a:pt x="72" y="24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2" y="16"/>
                  </a:lnTo>
                  <a:lnTo>
                    <a:pt x="72" y="12"/>
                  </a:lnTo>
                  <a:lnTo>
                    <a:pt x="72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0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98" name="Freeform 465">
              <a:extLst>
                <a:ext uri="{FF2B5EF4-FFF2-40B4-BE49-F238E27FC236}">
                  <a16:creationId xmlns:a16="http://schemas.microsoft.com/office/drawing/2014/main" id="{D68A1685-DD72-4F6A-A6FD-0CDCA61CBCD5}"/>
                </a:ext>
              </a:extLst>
            </p:cNvPr>
            <p:cNvSpPr/>
            <p:nvPr/>
          </p:nvSpPr>
          <p:spPr bwMode="gray">
            <a:xfrm>
              <a:off x="1101759" y="4139833"/>
              <a:ext cx="233276" cy="392232"/>
            </a:xfrm>
            <a:custGeom>
              <a:avLst/>
              <a:gdLst>
                <a:gd name="T0" fmla="*/ 126 w 126"/>
                <a:gd name="T1" fmla="*/ 46 h 212"/>
                <a:gd name="T2" fmla="*/ 124 w 126"/>
                <a:gd name="T3" fmla="*/ 90 h 212"/>
                <a:gd name="T4" fmla="*/ 120 w 126"/>
                <a:gd name="T5" fmla="*/ 88 h 212"/>
                <a:gd name="T6" fmla="*/ 112 w 126"/>
                <a:gd name="T7" fmla="*/ 90 h 212"/>
                <a:gd name="T8" fmla="*/ 108 w 126"/>
                <a:gd name="T9" fmla="*/ 92 h 212"/>
                <a:gd name="T10" fmla="*/ 106 w 126"/>
                <a:gd name="T11" fmla="*/ 98 h 212"/>
                <a:gd name="T12" fmla="*/ 106 w 126"/>
                <a:gd name="T13" fmla="*/ 104 h 212"/>
                <a:gd name="T14" fmla="*/ 102 w 126"/>
                <a:gd name="T15" fmla="*/ 110 h 212"/>
                <a:gd name="T16" fmla="*/ 98 w 126"/>
                <a:gd name="T17" fmla="*/ 114 h 212"/>
                <a:gd name="T18" fmla="*/ 98 w 126"/>
                <a:gd name="T19" fmla="*/ 120 h 212"/>
                <a:gd name="T20" fmla="*/ 98 w 126"/>
                <a:gd name="T21" fmla="*/ 124 h 212"/>
                <a:gd name="T22" fmla="*/ 98 w 126"/>
                <a:gd name="T23" fmla="*/ 124 h 212"/>
                <a:gd name="T24" fmla="*/ 98 w 126"/>
                <a:gd name="T25" fmla="*/ 122 h 212"/>
                <a:gd name="T26" fmla="*/ 100 w 126"/>
                <a:gd name="T27" fmla="*/ 126 h 212"/>
                <a:gd name="T28" fmla="*/ 104 w 126"/>
                <a:gd name="T29" fmla="*/ 132 h 212"/>
                <a:gd name="T30" fmla="*/ 102 w 126"/>
                <a:gd name="T31" fmla="*/ 138 h 212"/>
                <a:gd name="T32" fmla="*/ 102 w 126"/>
                <a:gd name="T33" fmla="*/ 150 h 212"/>
                <a:gd name="T34" fmla="*/ 104 w 126"/>
                <a:gd name="T35" fmla="*/ 158 h 212"/>
                <a:gd name="T36" fmla="*/ 106 w 126"/>
                <a:gd name="T37" fmla="*/ 168 h 212"/>
                <a:gd name="T38" fmla="*/ 108 w 126"/>
                <a:gd name="T39" fmla="*/ 174 h 212"/>
                <a:gd name="T40" fmla="*/ 108 w 126"/>
                <a:gd name="T41" fmla="*/ 176 h 212"/>
                <a:gd name="T42" fmla="*/ 100 w 126"/>
                <a:gd name="T43" fmla="*/ 178 h 212"/>
                <a:gd name="T44" fmla="*/ 92 w 126"/>
                <a:gd name="T45" fmla="*/ 182 h 212"/>
                <a:gd name="T46" fmla="*/ 86 w 126"/>
                <a:gd name="T47" fmla="*/ 190 h 212"/>
                <a:gd name="T48" fmla="*/ 86 w 126"/>
                <a:gd name="T49" fmla="*/ 192 h 212"/>
                <a:gd name="T50" fmla="*/ 84 w 126"/>
                <a:gd name="T51" fmla="*/ 198 h 212"/>
                <a:gd name="T52" fmla="*/ 78 w 126"/>
                <a:gd name="T53" fmla="*/ 202 h 212"/>
                <a:gd name="T54" fmla="*/ 68 w 126"/>
                <a:gd name="T55" fmla="*/ 204 h 212"/>
                <a:gd name="T56" fmla="*/ 66 w 126"/>
                <a:gd name="T57" fmla="*/ 202 h 212"/>
                <a:gd name="T58" fmla="*/ 60 w 126"/>
                <a:gd name="T59" fmla="*/ 200 h 212"/>
                <a:gd name="T60" fmla="*/ 58 w 126"/>
                <a:gd name="T61" fmla="*/ 204 h 212"/>
                <a:gd name="T62" fmla="*/ 46 w 126"/>
                <a:gd name="T63" fmla="*/ 208 h 212"/>
                <a:gd name="T64" fmla="*/ 12 w 126"/>
                <a:gd name="T65" fmla="*/ 212 h 212"/>
                <a:gd name="T66" fmla="*/ 12 w 126"/>
                <a:gd name="T67" fmla="*/ 210 h 212"/>
                <a:gd name="T68" fmla="*/ 10 w 126"/>
                <a:gd name="T69" fmla="*/ 204 h 212"/>
                <a:gd name="T70" fmla="*/ 6 w 126"/>
                <a:gd name="T71" fmla="*/ 200 h 212"/>
                <a:gd name="T72" fmla="*/ 2 w 126"/>
                <a:gd name="T73" fmla="*/ 194 h 212"/>
                <a:gd name="T74" fmla="*/ 2 w 126"/>
                <a:gd name="T75" fmla="*/ 184 h 212"/>
                <a:gd name="T76" fmla="*/ 6 w 126"/>
                <a:gd name="T77" fmla="*/ 186 h 212"/>
                <a:gd name="T78" fmla="*/ 12 w 126"/>
                <a:gd name="T79" fmla="*/ 184 h 212"/>
                <a:gd name="T80" fmla="*/ 18 w 126"/>
                <a:gd name="T81" fmla="*/ 180 h 212"/>
                <a:gd name="T82" fmla="*/ 18 w 126"/>
                <a:gd name="T83" fmla="*/ 174 h 212"/>
                <a:gd name="T84" fmla="*/ 16 w 126"/>
                <a:gd name="T85" fmla="*/ 168 h 212"/>
                <a:gd name="T86" fmla="*/ 12 w 126"/>
                <a:gd name="T87" fmla="*/ 156 h 212"/>
                <a:gd name="T88" fmla="*/ 12 w 126"/>
                <a:gd name="T89" fmla="*/ 150 h 212"/>
                <a:gd name="T90" fmla="*/ 14 w 126"/>
                <a:gd name="T91" fmla="*/ 144 h 212"/>
                <a:gd name="T92" fmla="*/ 12 w 126"/>
                <a:gd name="T93" fmla="*/ 136 h 212"/>
                <a:gd name="T94" fmla="*/ 10 w 126"/>
                <a:gd name="T95" fmla="*/ 132 h 212"/>
                <a:gd name="T96" fmla="*/ 8 w 126"/>
                <a:gd name="T97" fmla="*/ 130 h 212"/>
                <a:gd name="T98" fmla="*/ 4 w 126"/>
                <a:gd name="T99" fmla="*/ 126 h 212"/>
                <a:gd name="T100" fmla="*/ 0 w 126"/>
                <a:gd name="T101" fmla="*/ 126 h 212"/>
                <a:gd name="T102" fmla="*/ 2 w 126"/>
                <a:gd name="T103" fmla="*/ 120 h 212"/>
                <a:gd name="T104" fmla="*/ 6 w 126"/>
                <a:gd name="T105" fmla="*/ 104 h 212"/>
                <a:gd name="T106" fmla="*/ 4 w 126"/>
                <a:gd name="T107" fmla="*/ 102 h 212"/>
                <a:gd name="T108" fmla="*/ 6 w 126"/>
                <a:gd name="T109" fmla="*/ 96 h 212"/>
                <a:gd name="T110" fmla="*/ 12 w 126"/>
                <a:gd name="T111" fmla="*/ 88 h 212"/>
                <a:gd name="T112" fmla="*/ 18 w 126"/>
                <a:gd name="T113" fmla="*/ 78 h 212"/>
                <a:gd name="T114" fmla="*/ 18 w 126"/>
                <a:gd name="T115" fmla="*/ 50 h 212"/>
                <a:gd name="T116" fmla="*/ 26 w 126"/>
                <a:gd name="T117" fmla="*/ 30 h 212"/>
                <a:gd name="T118" fmla="*/ 24 w 126"/>
                <a:gd name="T119" fmla="*/ 26 h 212"/>
                <a:gd name="T120" fmla="*/ 20 w 126"/>
                <a:gd name="T121" fmla="*/ 16 h 212"/>
                <a:gd name="T122" fmla="*/ 18 w 126"/>
                <a:gd name="T123" fmla="*/ 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6" h="212">
                  <a:moveTo>
                    <a:pt x="18" y="0"/>
                  </a:moveTo>
                  <a:lnTo>
                    <a:pt x="126" y="46"/>
                  </a:lnTo>
                  <a:lnTo>
                    <a:pt x="124" y="90"/>
                  </a:lnTo>
                  <a:lnTo>
                    <a:pt x="124" y="90"/>
                  </a:lnTo>
                  <a:lnTo>
                    <a:pt x="122" y="90"/>
                  </a:lnTo>
                  <a:lnTo>
                    <a:pt x="120" y="88"/>
                  </a:lnTo>
                  <a:lnTo>
                    <a:pt x="116" y="88"/>
                  </a:lnTo>
                  <a:lnTo>
                    <a:pt x="112" y="90"/>
                  </a:lnTo>
                  <a:lnTo>
                    <a:pt x="110" y="90"/>
                  </a:lnTo>
                  <a:lnTo>
                    <a:pt x="108" y="92"/>
                  </a:lnTo>
                  <a:lnTo>
                    <a:pt x="106" y="96"/>
                  </a:lnTo>
                  <a:lnTo>
                    <a:pt x="106" y="98"/>
                  </a:lnTo>
                  <a:lnTo>
                    <a:pt x="106" y="100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2" y="110"/>
                  </a:lnTo>
                  <a:lnTo>
                    <a:pt x="100" y="110"/>
                  </a:lnTo>
                  <a:lnTo>
                    <a:pt x="98" y="114"/>
                  </a:lnTo>
                  <a:lnTo>
                    <a:pt x="96" y="116"/>
                  </a:lnTo>
                  <a:lnTo>
                    <a:pt x="98" y="120"/>
                  </a:lnTo>
                  <a:lnTo>
                    <a:pt x="98" y="122"/>
                  </a:lnTo>
                  <a:lnTo>
                    <a:pt x="98" y="124"/>
                  </a:lnTo>
                  <a:lnTo>
                    <a:pt x="98" y="124"/>
                  </a:lnTo>
                  <a:lnTo>
                    <a:pt x="98" y="124"/>
                  </a:lnTo>
                  <a:lnTo>
                    <a:pt x="98" y="122"/>
                  </a:lnTo>
                  <a:lnTo>
                    <a:pt x="98" y="122"/>
                  </a:lnTo>
                  <a:lnTo>
                    <a:pt x="98" y="124"/>
                  </a:lnTo>
                  <a:lnTo>
                    <a:pt x="100" y="126"/>
                  </a:lnTo>
                  <a:lnTo>
                    <a:pt x="102" y="128"/>
                  </a:lnTo>
                  <a:lnTo>
                    <a:pt x="104" y="132"/>
                  </a:lnTo>
                  <a:lnTo>
                    <a:pt x="104" y="134"/>
                  </a:lnTo>
                  <a:lnTo>
                    <a:pt x="102" y="138"/>
                  </a:lnTo>
                  <a:lnTo>
                    <a:pt x="102" y="144"/>
                  </a:lnTo>
                  <a:lnTo>
                    <a:pt x="102" y="150"/>
                  </a:lnTo>
                  <a:lnTo>
                    <a:pt x="102" y="154"/>
                  </a:lnTo>
                  <a:lnTo>
                    <a:pt x="104" y="158"/>
                  </a:lnTo>
                  <a:lnTo>
                    <a:pt x="104" y="162"/>
                  </a:lnTo>
                  <a:lnTo>
                    <a:pt x="106" y="168"/>
                  </a:lnTo>
                  <a:lnTo>
                    <a:pt x="108" y="172"/>
                  </a:lnTo>
                  <a:lnTo>
                    <a:pt x="108" y="174"/>
                  </a:lnTo>
                  <a:lnTo>
                    <a:pt x="108" y="176"/>
                  </a:lnTo>
                  <a:lnTo>
                    <a:pt x="108" y="176"/>
                  </a:lnTo>
                  <a:lnTo>
                    <a:pt x="104" y="178"/>
                  </a:lnTo>
                  <a:lnTo>
                    <a:pt x="100" y="178"/>
                  </a:lnTo>
                  <a:lnTo>
                    <a:pt x="96" y="180"/>
                  </a:lnTo>
                  <a:lnTo>
                    <a:pt x="92" y="182"/>
                  </a:lnTo>
                  <a:lnTo>
                    <a:pt x="88" y="186"/>
                  </a:lnTo>
                  <a:lnTo>
                    <a:pt x="86" y="190"/>
                  </a:lnTo>
                  <a:lnTo>
                    <a:pt x="86" y="190"/>
                  </a:lnTo>
                  <a:lnTo>
                    <a:pt x="86" y="192"/>
                  </a:lnTo>
                  <a:lnTo>
                    <a:pt x="86" y="194"/>
                  </a:lnTo>
                  <a:lnTo>
                    <a:pt x="84" y="198"/>
                  </a:lnTo>
                  <a:lnTo>
                    <a:pt x="82" y="200"/>
                  </a:lnTo>
                  <a:lnTo>
                    <a:pt x="78" y="202"/>
                  </a:lnTo>
                  <a:lnTo>
                    <a:pt x="74" y="204"/>
                  </a:lnTo>
                  <a:lnTo>
                    <a:pt x="68" y="204"/>
                  </a:lnTo>
                  <a:lnTo>
                    <a:pt x="68" y="202"/>
                  </a:lnTo>
                  <a:lnTo>
                    <a:pt x="66" y="202"/>
                  </a:lnTo>
                  <a:lnTo>
                    <a:pt x="64" y="202"/>
                  </a:lnTo>
                  <a:lnTo>
                    <a:pt x="60" y="200"/>
                  </a:lnTo>
                  <a:lnTo>
                    <a:pt x="58" y="202"/>
                  </a:lnTo>
                  <a:lnTo>
                    <a:pt x="58" y="204"/>
                  </a:lnTo>
                  <a:lnTo>
                    <a:pt x="56" y="204"/>
                  </a:lnTo>
                  <a:lnTo>
                    <a:pt x="46" y="208"/>
                  </a:lnTo>
                  <a:lnTo>
                    <a:pt x="32" y="210"/>
                  </a:lnTo>
                  <a:lnTo>
                    <a:pt x="12" y="212"/>
                  </a:lnTo>
                  <a:lnTo>
                    <a:pt x="12" y="212"/>
                  </a:lnTo>
                  <a:lnTo>
                    <a:pt x="12" y="210"/>
                  </a:lnTo>
                  <a:lnTo>
                    <a:pt x="10" y="206"/>
                  </a:lnTo>
                  <a:lnTo>
                    <a:pt x="10" y="204"/>
                  </a:lnTo>
                  <a:lnTo>
                    <a:pt x="6" y="202"/>
                  </a:lnTo>
                  <a:lnTo>
                    <a:pt x="6" y="200"/>
                  </a:lnTo>
                  <a:lnTo>
                    <a:pt x="4" y="198"/>
                  </a:lnTo>
                  <a:lnTo>
                    <a:pt x="2" y="194"/>
                  </a:lnTo>
                  <a:lnTo>
                    <a:pt x="2" y="190"/>
                  </a:lnTo>
                  <a:lnTo>
                    <a:pt x="2" y="184"/>
                  </a:lnTo>
                  <a:lnTo>
                    <a:pt x="4" y="184"/>
                  </a:lnTo>
                  <a:lnTo>
                    <a:pt x="6" y="186"/>
                  </a:lnTo>
                  <a:lnTo>
                    <a:pt x="8" y="184"/>
                  </a:lnTo>
                  <a:lnTo>
                    <a:pt x="12" y="184"/>
                  </a:lnTo>
                  <a:lnTo>
                    <a:pt x="14" y="182"/>
                  </a:lnTo>
                  <a:lnTo>
                    <a:pt x="18" y="180"/>
                  </a:lnTo>
                  <a:lnTo>
                    <a:pt x="18" y="176"/>
                  </a:lnTo>
                  <a:lnTo>
                    <a:pt x="18" y="174"/>
                  </a:lnTo>
                  <a:lnTo>
                    <a:pt x="18" y="172"/>
                  </a:lnTo>
                  <a:lnTo>
                    <a:pt x="16" y="168"/>
                  </a:lnTo>
                  <a:lnTo>
                    <a:pt x="14" y="162"/>
                  </a:lnTo>
                  <a:lnTo>
                    <a:pt x="12" y="156"/>
                  </a:lnTo>
                  <a:lnTo>
                    <a:pt x="12" y="152"/>
                  </a:lnTo>
                  <a:lnTo>
                    <a:pt x="12" y="150"/>
                  </a:lnTo>
                  <a:lnTo>
                    <a:pt x="12" y="146"/>
                  </a:lnTo>
                  <a:lnTo>
                    <a:pt x="14" y="144"/>
                  </a:lnTo>
                  <a:lnTo>
                    <a:pt x="12" y="140"/>
                  </a:lnTo>
                  <a:lnTo>
                    <a:pt x="12" y="136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0" y="130"/>
                  </a:lnTo>
                  <a:lnTo>
                    <a:pt x="8" y="130"/>
                  </a:lnTo>
                  <a:lnTo>
                    <a:pt x="6" y="128"/>
                  </a:lnTo>
                  <a:lnTo>
                    <a:pt x="4" y="126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0" y="124"/>
                  </a:lnTo>
                  <a:lnTo>
                    <a:pt x="2" y="120"/>
                  </a:lnTo>
                  <a:lnTo>
                    <a:pt x="4" y="114"/>
                  </a:lnTo>
                  <a:lnTo>
                    <a:pt x="6" y="104"/>
                  </a:lnTo>
                  <a:lnTo>
                    <a:pt x="4" y="104"/>
                  </a:lnTo>
                  <a:lnTo>
                    <a:pt x="4" y="102"/>
                  </a:lnTo>
                  <a:lnTo>
                    <a:pt x="4" y="100"/>
                  </a:lnTo>
                  <a:lnTo>
                    <a:pt x="6" y="96"/>
                  </a:lnTo>
                  <a:lnTo>
                    <a:pt x="8" y="92"/>
                  </a:lnTo>
                  <a:lnTo>
                    <a:pt x="12" y="88"/>
                  </a:lnTo>
                  <a:lnTo>
                    <a:pt x="18" y="8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50"/>
                  </a:lnTo>
                  <a:lnTo>
                    <a:pt x="20" y="38"/>
                  </a:lnTo>
                  <a:lnTo>
                    <a:pt x="26" y="30"/>
                  </a:lnTo>
                  <a:lnTo>
                    <a:pt x="24" y="30"/>
                  </a:lnTo>
                  <a:lnTo>
                    <a:pt x="24" y="26"/>
                  </a:lnTo>
                  <a:lnTo>
                    <a:pt x="22" y="22"/>
                  </a:lnTo>
                  <a:lnTo>
                    <a:pt x="20" y="16"/>
                  </a:lnTo>
                  <a:lnTo>
                    <a:pt x="18" y="12"/>
                  </a:lnTo>
                  <a:lnTo>
                    <a:pt x="18" y="6"/>
                  </a:lnTo>
                  <a:lnTo>
                    <a:pt x="18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99" name="Freeform 466">
              <a:extLst>
                <a:ext uri="{FF2B5EF4-FFF2-40B4-BE49-F238E27FC236}">
                  <a16:creationId xmlns:a16="http://schemas.microsoft.com/office/drawing/2014/main" id="{A8453BA1-DAED-41B0-B36F-262910F34EBD}"/>
                </a:ext>
              </a:extLst>
            </p:cNvPr>
            <p:cNvSpPr/>
            <p:nvPr/>
          </p:nvSpPr>
          <p:spPr bwMode="gray">
            <a:xfrm>
              <a:off x="1283196" y="4150934"/>
              <a:ext cx="403604" cy="462537"/>
            </a:xfrm>
            <a:custGeom>
              <a:avLst/>
              <a:gdLst>
                <a:gd name="T0" fmla="*/ 186 w 218"/>
                <a:gd name="T1" fmla="*/ 4 h 250"/>
                <a:gd name="T2" fmla="*/ 174 w 218"/>
                <a:gd name="T3" fmla="*/ 16 h 250"/>
                <a:gd name="T4" fmla="*/ 28 w 218"/>
                <a:gd name="T5" fmla="*/ 22 h 250"/>
                <a:gd name="T6" fmla="*/ 24 w 218"/>
                <a:gd name="T7" fmla="*/ 82 h 250"/>
                <a:gd name="T8" fmla="*/ 14 w 218"/>
                <a:gd name="T9" fmla="*/ 84 h 250"/>
                <a:gd name="T10" fmla="*/ 10 w 218"/>
                <a:gd name="T11" fmla="*/ 90 h 250"/>
                <a:gd name="T12" fmla="*/ 6 w 218"/>
                <a:gd name="T13" fmla="*/ 100 h 250"/>
                <a:gd name="T14" fmla="*/ 2 w 218"/>
                <a:gd name="T15" fmla="*/ 106 h 250"/>
                <a:gd name="T16" fmla="*/ 0 w 218"/>
                <a:gd name="T17" fmla="*/ 110 h 250"/>
                <a:gd name="T18" fmla="*/ 4 w 218"/>
                <a:gd name="T19" fmla="*/ 122 h 250"/>
                <a:gd name="T20" fmla="*/ 6 w 218"/>
                <a:gd name="T21" fmla="*/ 128 h 250"/>
                <a:gd name="T22" fmla="*/ 6 w 218"/>
                <a:gd name="T23" fmla="*/ 136 h 250"/>
                <a:gd name="T24" fmla="*/ 6 w 218"/>
                <a:gd name="T25" fmla="*/ 152 h 250"/>
                <a:gd name="T26" fmla="*/ 14 w 218"/>
                <a:gd name="T27" fmla="*/ 174 h 250"/>
                <a:gd name="T28" fmla="*/ 24 w 218"/>
                <a:gd name="T29" fmla="*/ 186 h 250"/>
                <a:gd name="T30" fmla="*/ 32 w 218"/>
                <a:gd name="T31" fmla="*/ 196 h 250"/>
                <a:gd name="T32" fmla="*/ 50 w 218"/>
                <a:gd name="T33" fmla="*/ 222 h 250"/>
                <a:gd name="T34" fmla="*/ 56 w 218"/>
                <a:gd name="T35" fmla="*/ 230 h 250"/>
                <a:gd name="T36" fmla="*/ 66 w 218"/>
                <a:gd name="T37" fmla="*/ 238 h 250"/>
                <a:gd name="T38" fmla="*/ 78 w 218"/>
                <a:gd name="T39" fmla="*/ 240 h 250"/>
                <a:gd name="T40" fmla="*/ 88 w 218"/>
                <a:gd name="T41" fmla="*/ 250 h 250"/>
                <a:gd name="T42" fmla="*/ 114 w 218"/>
                <a:gd name="T43" fmla="*/ 250 h 250"/>
                <a:gd name="T44" fmla="*/ 138 w 218"/>
                <a:gd name="T45" fmla="*/ 250 h 250"/>
                <a:gd name="T46" fmla="*/ 180 w 218"/>
                <a:gd name="T47" fmla="*/ 244 h 250"/>
                <a:gd name="T48" fmla="*/ 180 w 218"/>
                <a:gd name="T49" fmla="*/ 222 h 250"/>
                <a:gd name="T50" fmla="*/ 172 w 218"/>
                <a:gd name="T51" fmla="*/ 210 h 250"/>
                <a:gd name="T52" fmla="*/ 160 w 218"/>
                <a:gd name="T53" fmla="*/ 196 h 250"/>
                <a:gd name="T54" fmla="*/ 154 w 218"/>
                <a:gd name="T55" fmla="*/ 192 h 250"/>
                <a:gd name="T56" fmla="*/ 152 w 218"/>
                <a:gd name="T57" fmla="*/ 184 h 250"/>
                <a:gd name="T58" fmla="*/ 156 w 218"/>
                <a:gd name="T59" fmla="*/ 176 h 250"/>
                <a:gd name="T60" fmla="*/ 156 w 218"/>
                <a:gd name="T61" fmla="*/ 158 h 250"/>
                <a:gd name="T62" fmla="*/ 160 w 218"/>
                <a:gd name="T63" fmla="*/ 150 h 250"/>
                <a:gd name="T64" fmla="*/ 176 w 218"/>
                <a:gd name="T65" fmla="*/ 130 h 250"/>
                <a:gd name="T66" fmla="*/ 188 w 218"/>
                <a:gd name="T67" fmla="*/ 108 h 250"/>
                <a:gd name="T68" fmla="*/ 192 w 218"/>
                <a:gd name="T69" fmla="*/ 94 h 250"/>
                <a:gd name="T70" fmla="*/ 200 w 218"/>
                <a:gd name="T71" fmla="*/ 82 h 250"/>
                <a:gd name="T72" fmla="*/ 208 w 218"/>
                <a:gd name="T73" fmla="*/ 78 h 250"/>
                <a:gd name="T74" fmla="*/ 216 w 218"/>
                <a:gd name="T75" fmla="*/ 70 h 250"/>
                <a:gd name="T76" fmla="*/ 218 w 218"/>
                <a:gd name="T77" fmla="*/ 66 h 250"/>
                <a:gd name="T78" fmla="*/ 212 w 218"/>
                <a:gd name="T79" fmla="*/ 54 h 250"/>
                <a:gd name="T80" fmla="*/ 204 w 218"/>
                <a:gd name="T81" fmla="*/ 40 h 250"/>
                <a:gd name="T82" fmla="*/ 200 w 218"/>
                <a:gd name="T83" fmla="*/ 32 h 250"/>
                <a:gd name="T84" fmla="*/ 200 w 218"/>
                <a:gd name="T85" fmla="*/ 22 h 250"/>
                <a:gd name="T86" fmla="*/ 192 w 218"/>
                <a:gd name="T87" fmla="*/ 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8" h="250">
                  <a:moveTo>
                    <a:pt x="188" y="0"/>
                  </a:moveTo>
                  <a:lnTo>
                    <a:pt x="188" y="2"/>
                  </a:lnTo>
                  <a:lnTo>
                    <a:pt x="186" y="4"/>
                  </a:lnTo>
                  <a:lnTo>
                    <a:pt x="184" y="8"/>
                  </a:lnTo>
                  <a:lnTo>
                    <a:pt x="180" y="12"/>
                  </a:lnTo>
                  <a:lnTo>
                    <a:pt x="174" y="16"/>
                  </a:lnTo>
                  <a:lnTo>
                    <a:pt x="168" y="20"/>
                  </a:lnTo>
                  <a:lnTo>
                    <a:pt x="160" y="22"/>
                  </a:lnTo>
                  <a:lnTo>
                    <a:pt x="28" y="22"/>
                  </a:lnTo>
                  <a:lnTo>
                    <a:pt x="28" y="84"/>
                  </a:lnTo>
                  <a:lnTo>
                    <a:pt x="28" y="82"/>
                  </a:lnTo>
                  <a:lnTo>
                    <a:pt x="24" y="82"/>
                  </a:lnTo>
                  <a:lnTo>
                    <a:pt x="20" y="82"/>
                  </a:lnTo>
                  <a:lnTo>
                    <a:pt x="18" y="82"/>
                  </a:lnTo>
                  <a:lnTo>
                    <a:pt x="14" y="84"/>
                  </a:lnTo>
                  <a:lnTo>
                    <a:pt x="10" y="86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8" y="94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6" y="102"/>
                  </a:lnTo>
                  <a:lnTo>
                    <a:pt x="4" y="104"/>
                  </a:lnTo>
                  <a:lnTo>
                    <a:pt x="2" y="106"/>
                  </a:lnTo>
                  <a:lnTo>
                    <a:pt x="0" y="108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4"/>
                  </a:lnTo>
                  <a:lnTo>
                    <a:pt x="2" y="118"/>
                  </a:lnTo>
                  <a:lnTo>
                    <a:pt x="4" y="122"/>
                  </a:lnTo>
                  <a:lnTo>
                    <a:pt x="4" y="122"/>
                  </a:lnTo>
                  <a:lnTo>
                    <a:pt x="6" y="124"/>
                  </a:lnTo>
                  <a:lnTo>
                    <a:pt x="6" y="128"/>
                  </a:lnTo>
                  <a:lnTo>
                    <a:pt x="6" y="132"/>
                  </a:lnTo>
                  <a:lnTo>
                    <a:pt x="6" y="132"/>
                  </a:lnTo>
                  <a:lnTo>
                    <a:pt x="6" y="136"/>
                  </a:lnTo>
                  <a:lnTo>
                    <a:pt x="4" y="140"/>
                  </a:lnTo>
                  <a:lnTo>
                    <a:pt x="4" y="146"/>
                  </a:lnTo>
                  <a:lnTo>
                    <a:pt x="6" y="152"/>
                  </a:lnTo>
                  <a:lnTo>
                    <a:pt x="12" y="170"/>
                  </a:lnTo>
                  <a:lnTo>
                    <a:pt x="12" y="170"/>
                  </a:lnTo>
                  <a:lnTo>
                    <a:pt x="14" y="174"/>
                  </a:lnTo>
                  <a:lnTo>
                    <a:pt x="16" y="178"/>
                  </a:lnTo>
                  <a:lnTo>
                    <a:pt x="20" y="182"/>
                  </a:lnTo>
                  <a:lnTo>
                    <a:pt x="24" y="186"/>
                  </a:lnTo>
                  <a:lnTo>
                    <a:pt x="26" y="190"/>
                  </a:lnTo>
                  <a:lnTo>
                    <a:pt x="30" y="194"/>
                  </a:lnTo>
                  <a:lnTo>
                    <a:pt x="32" y="196"/>
                  </a:lnTo>
                  <a:lnTo>
                    <a:pt x="38" y="204"/>
                  </a:lnTo>
                  <a:lnTo>
                    <a:pt x="44" y="214"/>
                  </a:lnTo>
                  <a:lnTo>
                    <a:pt x="50" y="222"/>
                  </a:lnTo>
                  <a:lnTo>
                    <a:pt x="54" y="228"/>
                  </a:lnTo>
                  <a:lnTo>
                    <a:pt x="54" y="230"/>
                  </a:lnTo>
                  <a:lnTo>
                    <a:pt x="56" y="230"/>
                  </a:lnTo>
                  <a:lnTo>
                    <a:pt x="60" y="234"/>
                  </a:lnTo>
                  <a:lnTo>
                    <a:pt x="62" y="236"/>
                  </a:lnTo>
                  <a:lnTo>
                    <a:pt x="66" y="238"/>
                  </a:lnTo>
                  <a:lnTo>
                    <a:pt x="72" y="240"/>
                  </a:lnTo>
                  <a:lnTo>
                    <a:pt x="76" y="240"/>
                  </a:lnTo>
                  <a:lnTo>
                    <a:pt x="78" y="240"/>
                  </a:lnTo>
                  <a:lnTo>
                    <a:pt x="80" y="242"/>
                  </a:lnTo>
                  <a:lnTo>
                    <a:pt x="84" y="244"/>
                  </a:lnTo>
                  <a:lnTo>
                    <a:pt x="88" y="250"/>
                  </a:lnTo>
                  <a:lnTo>
                    <a:pt x="92" y="250"/>
                  </a:lnTo>
                  <a:lnTo>
                    <a:pt x="102" y="250"/>
                  </a:lnTo>
                  <a:lnTo>
                    <a:pt x="114" y="250"/>
                  </a:lnTo>
                  <a:lnTo>
                    <a:pt x="122" y="250"/>
                  </a:lnTo>
                  <a:lnTo>
                    <a:pt x="126" y="250"/>
                  </a:lnTo>
                  <a:lnTo>
                    <a:pt x="138" y="250"/>
                  </a:lnTo>
                  <a:lnTo>
                    <a:pt x="152" y="248"/>
                  </a:lnTo>
                  <a:lnTo>
                    <a:pt x="168" y="246"/>
                  </a:lnTo>
                  <a:lnTo>
                    <a:pt x="180" y="244"/>
                  </a:lnTo>
                  <a:lnTo>
                    <a:pt x="184" y="240"/>
                  </a:lnTo>
                  <a:lnTo>
                    <a:pt x="182" y="222"/>
                  </a:lnTo>
                  <a:lnTo>
                    <a:pt x="180" y="222"/>
                  </a:lnTo>
                  <a:lnTo>
                    <a:pt x="178" y="218"/>
                  </a:lnTo>
                  <a:lnTo>
                    <a:pt x="176" y="214"/>
                  </a:lnTo>
                  <a:lnTo>
                    <a:pt x="172" y="210"/>
                  </a:lnTo>
                  <a:lnTo>
                    <a:pt x="168" y="204"/>
                  </a:lnTo>
                  <a:lnTo>
                    <a:pt x="164" y="200"/>
                  </a:lnTo>
                  <a:lnTo>
                    <a:pt x="160" y="196"/>
                  </a:lnTo>
                  <a:lnTo>
                    <a:pt x="158" y="194"/>
                  </a:lnTo>
                  <a:lnTo>
                    <a:pt x="156" y="194"/>
                  </a:lnTo>
                  <a:lnTo>
                    <a:pt x="154" y="192"/>
                  </a:lnTo>
                  <a:lnTo>
                    <a:pt x="152" y="190"/>
                  </a:lnTo>
                  <a:lnTo>
                    <a:pt x="152" y="188"/>
                  </a:lnTo>
                  <a:lnTo>
                    <a:pt x="152" y="184"/>
                  </a:lnTo>
                  <a:lnTo>
                    <a:pt x="156" y="182"/>
                  </a:lnTo>
                  <a:lnTo>
                    <a:pt x="156" y="180"/>
                  </a:lnTo>
                  <a:lnTo>
                    <a:pt x="156" y="176"/>
                  </a:lnTo>
                  <a:lnTo>
                    <a:pt x="156" y="172"/>
                  </a:lnTo>
                  <a:lnTo>
                    <a:pt x="156" y="166"/>
                  </a:lnTo>
                  <a:lnTo>
                    <a:pt x="156" y="158"/>
                  </a:lnTo>
                  <a:lnTo>
                    <a:pt x="156" y="158"/>
                  </a:lnTo>
                  <a:lnTo>
                    <a:pt x="158" y="154"/>
                  </a:lnTo>
                  <a:lnTo>
                    <a:pt x="160" y="150"/>
                  </a:lnTo>
                  <a:lnTo>
                    <a:pt x="164" y="144"/>
                  </a:lnTo>
                  <a:lnTo>
                    <a:pt x="168" y="136"/>
                  </a:lnTo>
                  <a:lnTo>
                    <a:pt x="176" y="130"/>
                  </a:lnTo>
                  <a:lnTo>
                    <a:pt x="178" y="128"/>
                  </a:lnTo>
                  <a:lnTo>
                    <a:pt x="182" y="118"/>
                  </a:lnTo>
                  <a:lnTo>
                    <a:pt x="188" y="108"/>
                  </a:lnTo>
                  <a:lnTo>
                    <a:pt x="188" y="98"/>
                  </a:lnTo>
                  <a:lnTo>
                    <a:pt x="190" y="96"/>
                  </a:lnTo>
                  <a:lnTo>
                    <a:pt x="192" y="94"/>
                  </a:lnTo>
                  <a:lnTo>
                    <a:pt x="194" y="90"/>
                  </a:lnTo>
                  <a:lnTo>
                    <a:pt x="198" y="86"/>
                  </a:lnTo>
                  <a:lnTo>
                    <a:pt x="200" y="82"/>
                  </a:lnTo>
                  <a:lnTo>
                    <a:pt x="204" y="80"/>
                  </a:lnTo>
                  <a:lnTo>
                    <a:pt x="206" y="78"/>
                  </a:lnTo>
                  <a:lnTo>
                    <a:pt x="208" y="78"/>
                  </a:lnTo>
                  <a:lnTo>
                    <a:pt x="212" y="76"/>
                  </a:lnTo>
                  <a:lnTo>
                    <a:pt x="214" y="72"/>
                  </a:lnTo>
                  <a:lnTo>
                    <a:pt x="216" y="70"/>
                  </a:lnTo>
                  <a:lnTo>
                    <a:pt x="218" y="68"/>
                  </a:lnTo>
                  <a:lnTo>
                    <a:pt x="218" y="68"/>
                  </a:lnTo>
                  <a:lnTo>
                    <a:pt x="218" y="66"/>
                  </a:lnTo>
                  <a:lnTo>
                    <a:pt x="216" y="64"/>
                  </a:lnTo>
                  <a:lnTo>
                    <a:pt x="214" y="60"/>
                  </a:lnTo>
                  <a:lnTo>
                    <a:pt x="212" y="54"/>
                  </a:lnTo>
                  <a:lnTo>
                    <a:pt x="210" y="50"/>
                  </a:lnTo>
                  <a:lnTo>
                    <a:pt x="206" y="44"/>
                  </a:lnTo>
                  <a:lnTo>
                    <a:pt x="204" y="40"/>
                  </a:lnTo>
                  <a:lnTo>
                    <a:pt x="204" y="38"/>
                  </a:lnTo>
                  <a:lnTo>
                    <a:pt x="202" y="34"/>
                  </a:lnTo>
                  <a:lnTo>
                    <a:pt x="200" y="32"/>
                  </a:lnTo>
                  <a:lnTo>
                    <a:pt x="200" y="28"/>
                  </a:lnTo>
                  <a:lnTo>
                    <a:pt x="200" y="22"/>
                  </a:lnTo>
                  <a:lnTo>
                    <a:pt x="200" y="22"/>
                  </a:lnTo>
                  <a:lnTo>
                    <a:pt x="198" y="18"/>
                  </a:lnTo>
                  <a:lnTo>
                    <a:pt x="196" y="12"/>
                  </a:lnTo>
                  <a:lnTo>
                    <a:pt x="192" y="8"/>
                  </a:lnTo>
                  <a:lnTo>
                    <a:pt x="188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00" name="Freeform 467">
              <a:extLst>
                <a:ext uri="{FF2B5EF4-FFF2-40B4-BE49-F238E27FC236}">
                  <a16:creationId xmlns:a16="http://schemas.microsoft.com/office/drawing/2014/main" id="{CDCC124F-9AF3-43EE-A928-FB24555D6149}"/>
                </a:ext>
              </a:extLst>
            </p:cNvPr>
            <p:cNvSpPr/>
            <p:nvPr/>
          </p:nvSpPr>
          <p:spPr bwMode="gray">
            <a:xfrm>
              <a:off x="1105462" y="4465460"/>
              <a:ext cx="274007" cy="155413"/>
            </a:xfrm>
            <a:custGeom>
              <a:avLst/>
              <a:gdLst>
                <a:gd name="T0" fmla="*/ 106 w 148"/>
                <a:gd name="T1" fmla="*/ 0 h 84"/>
                <a:gd name="T2" fmla="*/ 98 w 148"/>
                <a:gd name="T3" fmla="*/ 2 h 84"/>
                <a:gd name="T4" fmla="*/ 90 w 148"/>
                <a:gd name="T5" fmla="*/ 6 h 84"/>
                <a:gd name="T6" fmla="*/ 84 w 148"/>
                <a:gd name="T7" fmla="*/ 12 h 84"/>
                <a:gd name="T8" fmla="*/ 82 w 148"/>
                <a:gd name="T9" fmla="*/ 22 h 84"/>
                <a:gd name="T10" fmla="*/ 76 w 148"/>
                <a:gd name="T11" fmla="*/ 28 h 84"/>
                <a:gd name="T12" fmla="*/ 70 w 148"/>
                <a:gd name="T13" fmla="*/ 28 h 84"/>
                <a:gd name="T14" fmla="*/ 64 w 148"/>
                <a:gd name="T15" fmla="*/ 26 h 84"/>
                <a:gd name="T16" fmla="*/ 60 w 148"/>
                <a:gd name="T17" fmla="*/ 26 h 84"/>
                <a:gd name="T18" fmla="*/ 58 w 148"/>
                <a:gd name="T19" fmla="*/ 26 h 84"/>
                <a:gd name="T20" fmla="*/ 54 w 148"/>
                <a:gd name="T21" fmla="*/ 28 h 84"/>
                <a:gd name="T22" fmla="*/ 48 w 148"/>
                <a:gd name="T23" fmla="*/ 30 h 84"/>
                <a:gd name="T24" fmla="*/ 36 w 148"/>
                <a:gd name="T25" fmla="*/ 34 h 84"/>
                <a:gd name="T26" fmla="*/ 26 w 148"/>
                <a:gd name="T27" fmla="*/ 36 h 84"/>
                <a:gd name="T28" fmla="*/ 10 w 148"/>
                <a:gd name="T29" fmla="*/ 38 h 84"/>
                <a:gd name="T30" fmla="*/ 6 w 148"/>
                <a:gd name="T31" fmla="*/ 46 h 84"/>
                <a:gd name="T32" fmla="*/ 4 w 148"/>
                <a:gd name="T33" fmla="*/ 50 h 84"/>
                <a:gd name="T34" fmla="*/ 0 w 148"/>
                <a:gd name="T35" fmla="*/ 50 h 84"/>
                <a:gd name="T36" fmla="*/ 2 w 148"/>
                <a:gd name="T37" fmla="*/ 52 h 84"/>
                <a:gd name="T38" fmla="*/ 4 w 148"/>
                <a:gd name="T39" fmla="*/ 54 h 84"/>
                <a:gd name="T40" fmla="*/ 6 w 148"/>
                <a:gd name="T41" fmla="*/ 60 h 84"/>
                <a:gd name="T42" fmla="*/ 10 w 148"/>
                <a:gd name="T43" fmla="*/ 70 h 84"/>
                <a:gd name="T44" fmla="*/ 26 w 148"/>
                <a:gd name="T45" fmla="*/ 84 h 84"/>
                <a:gd name="T46" fmla="*/ 38 w 148"/>
                <a:gd name="T47" fmla="*/ 74 h 84"/>
                <a:gd name="T48" fmla="*/ 42 w 148"/>
                <a:gd name="T49" fmla="*/ 68 h 84"/>
                <a:gd name="T50" fmla="*/ 48 w 148"/>
                <a:gd name="T51" fmla="*/ 62 h 84"/>
                <a:gd name="T52" fmla="*/ 58 w 148"/>
                <a:gd name="T53" fmla="*/ 60 h 84"/>
                <a:gd name="T54" fmla="*/ 60 w 148"/>
                <a:gd name="T55" fmla="*/ 62 h 84"/>
                <a:gd name="T56" fmla="*/ 62 w 148"/>
                <a:gd name="T57" fmla="*/ 68 h 84"/>
                <a:gd name="T58" fmla="*/ 64 w 148"/>
                <a:gd name="T59" fmla="*/ 70 h 84"/>
                <a:gd name="T60" fmla="*/ 74 w 148"/>
                <a:gd name="T61" fmla="*/ 68 h 84"/>
                <a:gd name="T62" fmla="*/ 86 w 148"/>
                <a:gd name="T63" fmla="*/ 68 h 84"/>
                <a:gd name="T64" fmla="*/ 118 w 148"/>
                <a:gd name="T65" fmla="*/ 62 h 84"/>
                <a:gd name="T66" fmla="*/ 146 w 148"/>
                <a:gd name="T67" fmla="*/ 52 h 84"/>
                <a:gd name="T68" fmla="*/ 132 w 148"/>
                <a:gd name="T69" fmla="*/ 34 h 84"/>
                <a:gd name="T70" fmla="*/ 122 w 148"/>
                <a:gd name="T71" fmla="*/ 22 h 84"/>
                <a:gd name="T72" fmla="*/ 118 w 148"/>
                <a:gd name="T73" fmla="*/ 16 h 84"/>
                <a:gd name="T74" fmla="*/ 112 w 148"/>
                <a:gd name="T75" fmla="*/ 8 h 84"/>
                <a:gd name="T76" fmla="*/ 106 w 148"/>
                <a:gd name="T7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84">
                  <a:moveTo>
                    <a:pt x="106" y="0"/>
                  </a:moveTo>
                  <a:lnTo>
                    <a:pt x="106" y="0"/>
                  </a:lnTo>
                  <a:lnTo>
                    <a:pt x="102" y="0"/>
                  </a:lnTo>
                  <a:lnTo>
                    <a:pt x="98" y="2"/>
                  </a:lnTo>
                  <a:lnTo>
                    <a:pt x="94" y="4"/>
                  </a:lnTo>
                  <a:lnTo>
                    <a:pt x="90" y="6"/>
                  </a:lnTo>
                  <a:lnTo>
                    <a:pt x="86" y="10"/>
                  </a:lnTo>
                  <a:lnTo>
                    <a:pt x="84" y="12"/>
                  </a:lnTo>
                  <a:lnTo>
                    <a:pt x="84" y="18"/>
                  </a:lnTo>
                  <a:lnTo>
                    <a:pt x="82" y="22"/>
                  </a:lnTo>
                  <a:lnTo>
                    <a:pt x="78" y="26"/>
                  </a:lnTo>
                  <a:lnTo>
                    <a:pt x="76" y="28"/>
                  </a:lnTo>
                  <a:lnTo>
                    <a:pt x="74" y="28"/>
                  </a:lnTo>
                  <a:lnTo>
                    <a:pt x="70" y="28"/>
                  </a:lnTo>
                  <a:lnTo>
                    <a:pt x="68" y="28"/>
                  </a:lnTo>
                  <a:lnTo>
                    <a:pt x="64" y="26"/>
                  </a:lnTo>
                  <a:lnTo>
                    <a:pt x="62" y="26"/>
                  </a:lnTo>
                  <a:lnTo>
                    <a:pt x="60" y="26"/>
                  </a:lnTo>
                  <a:lnTo>
                    <a:pt x="60" y="24"/>
                  </a:lnTo>
                  <a:lnTo>
                    <a:pt x="58" y="26"/>
                  </a:lnTo>
                  <a:lnTo>
                    <a:pt x="56" y="28"/>
                  </a:lnTo>
                  <a:lnTo>
                    <a:pt x="54" y="28"/>
                  </a:lnTo>
                  <a:lnTo>
                    <a:pt x="52" y="28"/>
                  </a:lnTo>
                  <a:lnTo>
                    <a:pt x="48" y="30"/>
                  </a:lnTo>
                  <a:lnTo>
                    <a:pt x="42" y="32"/>
                  </a:lnTo>
                  <a:lnTo>
                    <a:pt x="36" y="34"/>
                  </a:lnTo>
                  <a:lnTo>
                    <a:pt x="30" y="36"/>
                  </a:lnTo>
                  <a:lnTo>
                    <a:pt x="26" y="36"/>
                  </a:lnTo>
                  <a:lnTo>
                    <a:pt x="10" y="36"/>
                  </a:lnTo>
                  <a:lnTo>
                    <a:pt x="10" y="38"/>
                  </a:lnTo>
                  <a:lnTo>
                    <a:pt x="8" y="42"/>
                  </a:lnTo>
                  <a:lnTo>
                    <a:pt x="6" y="46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2" y="52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4" y="56"/>
                  </a:lnTo>
                  <a:lnTo>
                    <a:pt x="6" y="60"/>
                  </a:lnTo>
                  <a:lnTo>
                    <a:pt x="6" y="66"/>
                  </a:lnTo>
                  <a:lnTo>
                    <a:pt x="10" y="70"/>
                  </a:lnTo>
                  <a:lnTo>
                    <a:pt x="14" y="74"/>
                  </a:lnTo>
                  <a:lnTo>
                    <a:pt x="26" y="84"/>
                  </a:lnTo>
                  <a:lnTo>
                    <a:pt x="38" y="74"/>
                  </a:lnTo>
                  <a:lnTo>
                    <a:pt x="38" y="74"/>
                  </a:lnTo>
                  <a:lnTo>
                    <a:pt x="40" y="72"/>
                  </a:lnTo>
                  <a:lnTo>
                    <a:pt x="42" y="68"/>
                  </a:lnTo>
                  <a:lnTo>
                    <a:pt x="44" y="66"/>
                  </a:lnTo>
                  <a:lnTo>
                    <a:pt x="48" y="62"/>
                  </a:lnTo>
                  <a:lnTo>
                    <a:pt x="52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60" y="62"/>
                  </a:lnTo>
                  <a:lnTo>
                    <a:pt x="60" y="66"/>
                  </a:lnTo>
                  <a:lnTo>
                    <a:pt x="62" y="68"/>
                  </a:lnTo>
                  <a:lnTo>
                    <a:pt x="64" y="70"/>
                  </a:lnTo>
                  <a:lnTo>
                    <a:pt x="64" y="70"/>
                  </a:lnTo>
                  <a:lnTo>
                    <a:pt x="68" y="70"/>
                  </a:lnTo>
                  <a:lnTo>
                    <a:pt x="74" y="68"/>
                  </a:lnTo>
                  <a:lnTo>
                    <a:pt x="80" y="68"/>
                  </a:lnTo>
                  <a:lnTo>
                    <a:pt x="86" y="68"/>
                  </a:lnTo>
                  <a:lnTo>
                    <a:pt x="90" y="68"/>
                  </a:lnTo>
                  <a:lnTo>
                    <a:pt x="118" y="62"/>
                  </a:lnTo>
                  <a:lnTo>
                    <a:pt x="148" y="56"/>
                  </a:lnTo>
                  <a:lnTo>
                    <a:pt x="146" y="52"/>
                  </a:lnTo>
                  <a:lnTo>
                    <a:pt x="140" y="44"/>
                  </a:lnTo>
                  <a:lnTo>
                    <a:pt x="132" y="34"/>
                  </a:lnTo>
                  <a:lnTo>
                    <a:pt x="124" y="22"/>
                  </a:lnTo>
                  <a:lnTo>
                    <a:pt x="122" y="22"/>
                  </a:lnTo>
                  <a:lnTo>
                    <a:pt x="120" y="20"/>
                  </a:lnTo>
                  <a:lnTo>
                    <a:pt x="118" y="16"/>
                  </a:lnTo>
                  <a:lnTo>
                    <a:pt x="114" y="12"/>
                  </a:lnTo>
                  <a:lnTo>
                    <a:pt x="112" y="8"/>
                  </a:lnTo>
                  <a:lnTo>
                    <a:pt x="108" y="2"/>
                  </a:lnTo>
                  <a:lnTo>
                    <a:pt x="106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01" name="Freeform 468">
              <a:extLst>
                <a:ext uri="{FF2B5EF4-FFF2-40B4-BE49-F238E27FC236}">
                  <a16:creationId xmlns:a16="http://schemas.microsoft.com/office/drawing/2014/main" id="{E11FA47B-19A0-4935-A222-C4A579121138}"/>
                </a:ext>
              </a:extLst>
            </p:cNvPr>
            <p:cNvSpPr/>
            <p:nvPr/>
          </p:nvSpPr>
          <p:spPr bwMode="gray">
            <a:xfrm>
              <a:off x="975864" y="4643074"/>
              <a:ext cx="137003" cy="151712"/>
            </a:xfrm>
            <a:custGeom>
              <a:avLst/>
              <a:gdLst>
                <a:gd name="T0" fmla="*/ 52 w 74"/>
                <a:gd name="T1" fmla="*/ 0 h 82"/>
                <a:gd name="T2" fmla="*/ 52 w 74"/>
                <a:gd name="T3" fmla="*/ 6 h 82"/>
                <a:gd name="T4" fmla="*/ 54 w 74"/>
                <a:gd name="T5" fmla="*/ 12 h 82"/>
                <a:gd name="T6" fmla="*/ 60 w 74"/>
                <a:gd name="T7" fmla="*/ 12 h 82"/>
                <a:gd name="T8" fmla="*/ 68 w 74"/>
                <a:gd name="T9" fmla="*/ 12 h 82"/>
                <a:gd name="T10" fmla="*/ 72 w 74"/>
                <a:gd name="T11" fmla="*/ 12 h 82"/>
                <a:gd name="T12" fmla="*/ 72 w 74"/>
                <a:gd name="T13" fmla="*/ 14 h 82"/>
                <a:gd name="T14" fmla="*/ 74 w 74"/>
                <a:gd name="T15" fmla="*/ 22 h 82"/>
                <a:gd name="T16" fmla="*/ 72 w 74"/>
                <a:gd name="T17" fmla="*/ 26 h 82"/>
                <a:gd name="T18" fmla="*/ 68 w 74"/>
                <a:gd name="T19" fmla="*/ 26 h 82"/>
                <a:gd name="T20" fmla="*/ 68 w 74"/>
                <a:gd name="T21" fmla="*/ 30 h 82"/>
                <a:gd name="T22" fmla="*/ 68 w 74"/>
                <a:gd name="T23" fmla="*/ 36 h 82"/>
                <a:gd name="T24" fmla="*/ 74 w 74"/>
                <a:gd name="T25" fmla="*/ 38 h 82"/>
                <a:gd name="T26" fmla="*/ 74 w 74"/>
                <a:gd name="T27" fmla="*/ 42 h 82"/>
                <a:gd name="T28" fmla="*/ 74 w 74"/>
                <a:gd name="T29" fmla="*/ 52 h 82"/>
                <a:gd name="T30" fmla="*/ 70 w 74"/>
                <a:gd name="T31" fmla="*/ 60 h 82"/>
                <a:gd name="T32" fmla="*/ 62 w 74"/>
                <a:gd name="T33" fmla="*/ 64 h 82"/>
                <a:gd name="T34" fmla="*/ 52 w 74"/>
                <a:gd name="T35" fmla="*/ 66 h 82"/>
                <a:gd name="T36" fmla="*/ 46 w 74"/>
                <a:gd name="T37" fmla="*/ 68 h 82"/>
                <a:gd name="T38" fmla="*/ 42 w 74"/>
                <a:gd name="T39" fmla="*/ 68 h 82"/>
                <a:gd name="T40" fmla="*/ 32 w 74"/>
                <a:gd name="T41" fmla="*/ 72 h 82"/>
                <a:gd name="T42" fmla="*/ 28 w 74"/>
                <a:gd name="T43" fmla="*/ 78 h 82"/>
                <a:gd name="T44" fmla="*/ 24 w 74"/>
                <a:gd name="T45" fmla="*/ 82 h 82"/>
                <a:gd name="T46" fmla="*/ 22 w 74"/>
                <a:gd name="T47" fmla="*/ 74 h 82"/>
                <a:gd name="T48" fmla="*/ 20 w 74"/>
                <a:gd name="T49" fmla="*/ 72 h 82"/>
                <a:gd name="T50" fmla="*/ 16 w 74"/>
                <a:gd name="T51" fmla="*/ 68 h 82"/>
                <a:gd name="T52" fmla="*/ 14 w 74"/>
                <a:gd name="T53" fmla="*/ 66 h 82"/>
                <a:gd name="T54" fmla="*/ 6 w 74"/>
                <a:gd name="T55" fmla="*/ 58 h 82"/>
                <a:gd name="T56" fmla="*/ 0 w 74"/>
                <a:gd name="T57" fmla="*/ 46 h 82"/>
                <a:gd name="T58" fmla="*/ 0 w 74"/>
                <a:gd name="T59" fmla="*/ 46 h 82"/>
                <a:gd name="T60" fmla="*/ 6 w 74"/>
                <a:gd name="T61" fmla="*/ 18 h 82"/>
                <a:gd name="T62" fmla="*/ 26 w 74"/>
                <a:gd name="T63" fmla="*/ 18 h 82"/>
                <a:gd name="T64" fmla="*/ 30 w 74"/>
                <a:gd name="T65" fmla="*/ 18 h 82"/>
                <a:gd name="T66" fmla="*/ 32 w 74"/>
                <a:gd name="T67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82">
                  <a:moveTo>
                    <a:pt x="32" y="2"/>
                  </a:moveTo>
                  <a:lnTo>
                    <a:pt x="52" y="0"/>
                  </a:lnTo>
                  <a:lnTo>
                    <a:pt x="52" y="2"/>
                  </a:lnTo>
                  <a:lnTo>
                    <a:pt x="52" y="6"/>
                  </a:lnTo>
                  <a:lnTo>
                    <a:pt x="52" y="10"/>
                  </a:lnTo>
                  <a:lnTo>
                    <a:pt x="54" y="12"/>
                  </a:lnTo>
                  <a:lnTo>
                    <a:pt x="56" y="12"/>
                  </a:lnTo>
                  <a:lnTo>
                    <a:pt x="60" y="12"/>
                  </a:lnTo>
                  <a:lnTo>
                    <a:pt x="64" y="12"/>
                  </a:lnTo>
                  <a:lnTo>
                    <a:pt x="68" y="12"/>
                  </a:lnTo>
                  <a:lnTo>
                    <a:pt x="72" y="12"/>
                  </a:lnTo>
                  <a:lnTo>
                    <a:pt x="72" y="12"/>
                  </a:lnTo>
                  <a:lnTo>
                    <a:pt x="72" y="12"/>
                  </a:lnTo>
                  <a:lnTo>
                    <a:pt x="72" y="14"/>
                  </a:lnTo>
                  <a:lnTo>
                    <a:pt x="74" y="18"/>
                  </a:lnTo>
                  <a:lnTo>
                    <a:pt x="74" y="22"/>
                  </a:lnTo>
                  <a:lnTo>
                    <a:pt x="72" y="26"/>
                  </a:lnTo>
                  <a:lnTo>
                    <a:pt x="72" y="26"/>
                  </a:lnTo>
                  <a:lnTo>
                    <a:pt x="70" y="26"/>
                  </a:lnTo>
                  <a:lnTo>
                    <a:pt x="68" y="26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4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4" y="42"/>
                  </a:lnTo>
                  <a:lnTo>
                    <a:pt x="74" y="46"/>
                  </a:lnTo>
                  <a:lnTo>
                    <a:pt x="74" y="52"/>
                  </a:lnTo>
                  <a:lnTo>
                    <a:pt x="72" y="56"/>
                  </a:lnTo>
                  <a:lnTo>
                    <a:pt x="70" y="60"/>
                  </a:lnTo>
                  <a:lnTo>
                    <a:pt x="68" y="62"/>
                  </a:lnTo>
                  <a:lnTo>
                    <a:pt x="62" y="64"/>
                  </a:lnTo>
                  <a:lnTo>
                    <a:pt x="56" y="66"/>
                  </a:lnTo>
                  <a:lnTo>
                    <a:pt x="52" y="66"/>
                  </a:lnTo>
                  <a:lnTo>
                    <a:pt x="48" y="68"/>
                  </a:lnTo>
                  <a:lnTo>
                    <a:pt x="46" y="68"/>
                  </a:lnTo>
                  <a:lnTo>
                    <a:pt x="44" y="62"/>
                  </a:lnTo>
                  <a:lnTo>
                    <a:pt x="42" y="68"/>
                  </a:lnTo>
                  <a:lnTo>
                    <a:pt x="32" y="72"/>
                  </a:lnTo>
                  <a:lnTo>
                    <a:pt x="32" y="72"/>
                  </a:lnTo>
                  <a:lnTo>
                    <a:pt x="30" y="74"/>
                  </a:lnTo>
                  <a:lnTo>
                    <a:pt x="28" y="78"/>
                  </a:lnTo>
                  <a:lnTo>
                    <a:pt x="26" y="80"/>
                  </a:lnTo>
                  <a:lnTo>
                    <a:pt x="24" y="82"/>
                  </a:lnTo>
                  <a:lnTo>
                    <a:pt x="24" y="82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0" y="72"/>
                  </a:lnTo>
                  <a:lnTo>
                    <a:pt x="20" y="68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4" y="66"/>
                  </a:lnTo>
                  <a:lnTo>
                    <a:pt x="10" y="62"/>
                  </a:lnTo>
                  <a:lnTo>
                    <a:pt x="6" y="58"/>
                  </a:lnTo>
                  <a:lnTo>
                    <a:pt x="2" y="54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0" y="14"/>
                  </a:lnTo>
                  <a:lnTo>
                    <a:pt x="32" y="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02" name="Freeform 469">
              <a:extLst>
                <a:ext uri="{FF2B5EF4-FFF2-40B4-BE49-F238E27FC236}">
                  <a16:creationId xmlns:a16="http://schemas.microsoft.com/office/drawing/2014/main" id="{CE9DAD04-16CE-439F-B23E-5FFC4D0FFEA8}"/>
                </a:ext>
              </a:extLst>
            </p:cNvPr>
            <p:cNvSpPr/>
            <p:nvPr/>
          </p:nvSpPr>
          <p:spPr bwMode="gray">
            <a:xfrm>
              <a:off x="986973" y="4646774"/>
              <a:ext cx="48136" cy="29602"/>
            </a:xfrm>
            <a:custGeom>
              <a:avLst/>
              <a:gdLst>
                <a:gd name="T0" fmla="*/ 20 w 26"/>
                <a:gd name="T1" fmla="*/ 0 h 16"/>
                <a:gd name="T2" fmla="*/ 20 w 26"/>
                <a:gd name="T3" fmla="*/ 0 h 16"/>
                <a:gd name="T4" fmla="*/ 18 w 26"/>
                <a:gd name="T5" fmla="*/ 0 h 16"/>
                <a:gd name="T6" fmla="*/ 14 w 26"/>
                <a:gd name="T7" fmla="*/ 0 h 16"/>
                <a:gd name="T8" fmla="*/ 10 w 26"/>
                <a:gd name="T9" fmla="*/ 2 h 16"/>
                <a:gd name="T10" fmla="*/ 6 w 26"/>
                <a:gd name="T11" fmla="*/ 4 h 16"/>
                <a:gd name="T12" fmla="*/ 4 w 26"/>
                <a:gd name="T13" fmla="*/ 8 h 16"/>
                <a:gd name="T14" fmla="*/ 0 w 26"/>
                <a:gd name="T15" fmla="*/ 16 h 16"/>
                <a:gd name="T16" fmla="*/ 22 w 26"/>
                <a:gd name="T17" fmla="*/ 16 h 16"/>
                <a:gd name="T18" fmla="*/ 22 w 26"/>
                <a:gd name="T19" fmla="*/ 16 h 16"/>
                <a:gd name="T20" fmla="*/ 24 w 26"/>
                <a:gd name="T21" fmla="*/ 14 h 16"/>
                <a:gd name="T22" fmla="*/ 24 w 26"/>
                <a:gd name="T23" fmla="*/ 12 h 16"/>
                <a:gd name="T24" fmla="*/ 24 w 26"/>
                <a:gd name="T25" fmla="*/ 10 h 16"/>
                <a:gd name="T26" fmla="*/ 26 w 26"/>
                <a:gd name="T27" fmla="*/ 6 h 16"/>
                <a:gd name="T28" fmla="*/ 26 w 26"/>
                <a:gd name="T29" fmla="*/ 2 h 16"/>
                <a:gd name="T30" fmla="*/ 26 w 26"/>
                <a:gd name="T31" fmla="*/ 0 h 16"/>
                <a:gd name="T32" fmla="*/ 20 w 26"/>
                <a:gd name="T3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16">
                  <a:moveTo>
                    <a:pt x="20" y="0"/>
                  </a:moveTo>
                  <a:lnTo>
                    <a:pt x="20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6" y="4"/>
                  </a:lnTo>
                  <a:lnTo>
                    <a:pt x="4" y="8"/>
                  </a:lnTo>
                  <a:lnTo>
                    <a:pt x="0" y="16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6" y="6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0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03" name="Freeform 470">
              <a:extLst>
                <a:ext uri="{FF2B5EF4-FFF2-40B4-BE49-F238E27FC236}">
                  <a16:creationId xmlns:a16="http://schemas.microsoft.com/office/drawing/2014/main" id="{9746A511-835E-497C-8065-461591144F00}"/>
                </a:ext>
              </a:extLst>
            </p:cNvPr>
            <p:cNvSpPr/>
            <p:nvPr/>
          </p:nvSpPr>
          <p:spPr bwMode="gray">
            <a:xfrm>
              <a:off x="1020298" y="4602371"/>
              <a:ext cx="162923" cy="225718"/>
            </a:xfrm>
            <a:custGeom>
              <a:avLst/>
              <a:gdLst>
                <a:gd name="T0" fmla="*/ 10 w 88"/>
                <a:gd name="T1" fmla="*/ 120 h 122"/>
                <a:gd name="T2" fmla="*/ 12 w 88"/>
                <a:gd name="T3" fmla="*/ 122 h 122"/>
                <a:gd name="T4" fmla="*/ 10 w 88"/>
                <a:gd name="T5" fmla="*/ 120 h 122"/>
                <a:gd name="T6" fmla="*/ 0 w 88"/>
                <a:gd name="T7" fmla="*/ 104 h 122"/>
                <a:gd name="T8" fmla="*/ 2 w 88"/>
                <a:gd name="T9" fmla="*/ 102 h 122"/>
                <a:gd name="T10" fmla="*/ 6 w 88"/>
                <a:gd name="T11" fmla="*/ 98 h 122"/>
                <a:gd name="T12" fmla="*/ 8 w 88"/>
                <a:gd name="T13" fmla="*/ 96 h 122"/>
                <a:gd name="T14" fmla="*/ 14 w 88"/>
                <a:gd name="T15" fmla="*/ 92 h 122"/>
                <a:gd name="T16" fmla="*/ 20 w 88"/>
                <a:gd name="T17" fmla="*/ 84 h 122"/>
                <a:gd name="T18" fmla="*/ 24 w 88"/>
                <a:gd name="T19" fmla="*/ 90 h 122"/>
                <a:gd name="T20" fmla="*/ 32 w 88"/>
                <a:gd name="T21" fmla="*/ 88 h 122"/>
                <a:gd name="T22" fmla="*/ 44 w 88"/>
                <a:gd name="T23" fmla="*/ 84 h 122"/>
                <a:gd name="T24" fmla="*/ 48 w 88"/>
                <a:gd name="T25" fmla="*/ 82 h 122"/>
                <a:gd name="T26" fmla="*/ 48 w 88"/>
                <a:gd name="T27" fmla="*/ 78 h 122"/>
                <a:gd name="T28" fmla="*/ 50 w 88"/>
                <a:gd name="T29" fmla="*/ 66 h 122"/>
                <a:gd name="T30" fmla="*/ 44 w 88"/>
                <a:gd name="T31" fmla="*/ 58 h 122"/>
                <a:gd name="T32" fmla="*/ 44 w 88"/>
                <a:gd name="T33" fmla="*/ 56 h 122"/>
                <a:gd name="T34" fmla="*/ 44 w 88"/>
                <a:gd name="T35" fmla="*/ 50 h 122"/>
                <a:gd name="T36" fmla="*/ 46 w 88"/>
                <a:gd name="T37" fmla="*/ 48 h 122"/>
                <a:gd name="T38" fmla="*/ 48 w 88"/>
                <a:gd name="T39" fmla="*/ 46 h 122"/>
                <a:gd name="T40" fmla="*/ 50 w 88"/>
                <a:gd name="T41" fmla="*/ 40 h 122"/>
                <a:gd name="T42" fmla="*/ 48 w 88"/>
                <a:gd name="T43" fmla="*/ 34 h 122"/>
                <a:gd name="T44" fmla="*/ 30 w 88"/>
                <a:gd name="T45" fmla="*/ 32 h 122"/>
                <a:gd name="T46" fmla="*/ 28 w 88"/>
                <a:gd name="T47" fmla="*/ 24 h 122"/>
                <a:gd name="T48" fmla="*/ 32 w 88"/>
                <a:gd name="T49" fmla="*/ 22 h 122"/>
                <a:gd name="T50" fmla="*/ 56 w 88"/>
                <a:gd name="T51" fmla="*/ 20 h 122"/>
                <a:gd name="T52" fmla="*/ 72 w 88"/>
                <a:gd name="T53" fmla="*/ 22 h 122"/>
                <a:gd name="T54" fmla="*/ 72 w 88"/>
                <a:gd name="T55" fmla="*/ 18 h 122"/>
                <a:gd name="T56" fmla="*/ 72 w 88"/>
                <a:gd name="T57" fmla="*/ 12 h 122"/>
                <a:gd name="T58" fmla="*/ 78 w 88"/>
                <a:gd name="T59" fmla="*/ 6 h 122"/>
                <a:gd name="T60" fmla="*/ 82 w 88"/>
                <a:gd name="T61" fmla="*/ 4 h 122"/>
                <a:gd name="T62" fmla="*/ 86 w 88"/>
                <a:gd name="T63" fmla="*/ 0 h 122"/>
                <a:gd name="T64" fmla="*/ 88 w 88"/>
                <a:gd name="T65" fmla="*/ 0 h 122"/>
                <a:gd name="T66" fmla="*/ 88 w 88"/>
                <a:gd name="T67" fmla="*/ 10 h 122"/>
                <a:gd name="T68" fmla="*/ 88 w 88"/>
                <a:gd name="T69" fmla="*/ 14 h 122"/>
                <a:gd name="T70" fmla="*/ 86 w 88"/>
                <a:gd name="T71" fmla="*/ 24 h 122"/>
                <a:gd name="T72" fmla="*/ 86 w 88"/>
                <a:gd name="T73" fmla="*/ 34 h 122"/>
                <a:gd name="T74" fmla="*/ 86 w 88"/>
                <a:gd name="T75" fmla="*/ 40 h 122"/>
                <a:gd name="T76" fmla="*/ 86 w 88"/>
                <a:gd name="T77" fmla="*/ 48 h 122"/>
                <a:gd name="T78" fmla="*/ 84 w 88"/>
                <a:gd name="T79" fmla="*/ 60 h 122"/>
                <a:gd name="T80" fmla="*/ 80 w 88"/>
                <a:gd name="T81" fmla="*/ 68 h 122"/>
                <a:gd name="T82" fmla="*/ 78 w 88"/>
                <a:gd name="T83" fmla="*/ 72 h 122"/>
                <a:gd name="T84" fmla="*/ 74 w 88"/>
                <a:gd name="T85" fmla="*/ 82 h 122"/>
                <a:gd name="T86" fmla="*/ 70 w 88"/>
                <a:gd name="T87" fmla="*/ 92 h 122"/>
                <a:gd name="T88" fmla="*/ 66 w 88"/>
                <a:gd name="T89" fmla="*/ 98 h 122"/>
                <a:gd name="T90" fmla="*/ 64 w 88"/>
                <a:gd name="T91" fmla="*/ 102 h 122"/>
                <a:gd name="T92" fmla="*/ 60 w 88"/>
                <a:gd name="T93" fmla="*/ 110 h 122"/>
                <a:gd name="T94" fmla="*/ 56 w 88"/>
                <a:gd name="T95" fmla="*/ 112 h 122"/>
                <a:gd name="T96" fmla="*/ 50 w 88"/>
                <a:gd name="T97" fmla="*/ 112 h 122"/>
                <a:gd name="T98" fmla="*/ 44 w 88"/>
                <a:gd name="T99" fmla="*/ 112 h 122"/>
                <a:gd name="T100" fmla="*/ 38 w 88"/>
                <a:gd name="T101" fmla="*/ 116 h 122"/>
                <a:gd name="T102" fmla="*/ 34 w 88"/>
                <a:gd name="T103" fmla="*/ 114 h 122"/>
                <a:gd name="T104" fmla="*/ 32 w 88"/>
                <a:gd name="T105" fmla="*/ 112 h 122"/>
                <a:gd name="T106" fmla="*/ 28 w 88"/>
                <a:gd name="T107" fmla="*/ 112 h 122"/>
                <a:gd name="T108" fmla="*/ 18 w 88"/>
                <a:gd name="T109" fmla="*/ 11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8" h="122">
                  <a:moveTo>
                    <a:pt x="10" y="120"/>
                  </a:moveTo>
                  <a:lnTo>
                    <a:pt x="10" y="120"/>
                  </a:lnTo>
                  <a:lnTo>
                    <a:pt x="12" y="122"/>
                  </a:lnTo>
                  <a:lnTo>
                    <a:pt x="12" y="122"/>
                  </a:lnTo>
                  <a:lnTo>
                    <a:pt x="12" y="122"/>
                  </a:lnTo>
                  <a:lnTo>
                    <a:pt x="10" y="120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2"/>
                  </a:lnTo>
                  <a:lnTo>
                    <a:pt x="4" y="100"/>
                  </a:lnTo>
                  <a:lnTo>
                    <a:pt x="6" y="98"/>
                  </a:lnTo>
                  <a:lnTo>
                    <a:pt x="6" y="96"/>
                  </a:lnTo>
                  <a:lnTo>
                    <a:pt x="8" y="96"/>
                  </a:lnTo>
                  <a:lnTo>
                    <a:pt x="10" y="92"/>
                  </a:lnTo>
                  <a:lnTo>
                    <a:pt x="14" y="92"/>
                  </a:lnTo>
                  <a:lnTo>
                    <a:pt x="18" y="90"/>
                  </a:lnTo>
                  <a:lnTo>
                    <a:pt x="20" y="84"/>
                  </a:lnTo>
                  <a:lnTo>
                    <a:pt x="22" y="90"/>
                  </a:lnTo>
                  <a:lnTo>
                    <a:pt x="24" y="90"/>
                  </a:lnTo>
                  <a:lnTo>
                    <a:pt x="28" y="90"/>
                  </a:lnTo>
                  <a:lnTo>
                    <a:pt x="32" y="88"/>
                  </a:lnTo>
                  <a:lnTo>
                    <a:pt x="38" y="86"/>
                  </a:lnTo>
                  <a:lnTo>
                    <a:pt x="44" y="84"/>
                  </a:lnTo>
                  <a:lnTo>
                    <a:pt x="46" y="82"/>
                  </a:lnTo>
                  <a:lnTo>
                    <a:pt x="48" y="82"/>
                  </a:lnTo>
                  <a:lnTo>
                    <a:pt x="48" y="80"/>
                  </a:lnTo>
                  <a:lnTo>
                    <a:pt x="48" y="78"/>
                  </a:lnTo>
                  <a:lnTo>
                    <a:pt x="50" y="74"/>
                  </a:lnTo>
                  <a:lnTo>
                    <a:pt x="50" y="66"/>
                  </a:lnTo>
                  <a:lnTo>
                    <a:pt x="50" y="58"/>
                  </a:lnTo>
                  <a:lnTo>
                    <a:pt x="44" y="58"/>
                  </a:lnTo>
                  <a:lnTo>
                    <a:pt x="44" y="58"/>
                  </a:lnTo>
                  <a:lnTo>
                    <a:pt x="44" y="56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4" y="48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48" y="46"/>
                  </a:lnTo>
                  <a:lnTo>
                    <a:pt x="48" y="42"/>
                  </a:lnTo>
                  <a:lnTo>
                    <a:pt x="50" y="40"/>
                  </a:lnTo>
                  <a:lnTo>
                    <a:pt x="50" y="36"/>
                  </a:lnTo>
                  <a:lnTo>
                    <a:pt x="48" y="34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28" y="28"/>
                  </a:lnTo>
                  <a:lnTo>
                    <a:pt x="28" y="24"/>
                  </a:lnTo>
                  <a:lnTo>
                    <a:pt x="28" y="22"/>
                  </a:lnTo>
                  <a:lnTo>
                    <a:pt x="32" y="22"/>
                  </a:lnTo>
                  <a:lnTo>
                    <a:pt x="42" y="22"/>
                  </a:lnTo>
                  <a:lnTo>
                    <a:pt x="56" y="20"/>
                  </a:lnTo>
                  <a:lnTo>
                    <a:pt x="66" y="20"/>
                  </a:lnTo>
                  <a:lnTo>
                    <a:pt x="72" y="22"/>
                  </a:lnTo>
                  <a:lnTo>
                    <a:pt x="72" y="20"/>
                  </a:lnTo>
                  <a:lnTo>
                    <a:pt x="72" y="18"/>
                  </a:lnTo>
                  <a:lnTo>
                    <a:pt x="70" y="16"/>
                  </a:lnTo>
                  <a:lnTo>
                    <a:pt x="72" y="12"/>
                  </a:lnTo>
                  <a:lnTo>
                    <a:pt x="74" y="8"/>
                  </a:lnTo>
                  <a:lnTo>
                    <a:pt x="78" y="6"/>
                  </a:lnTo>
                  <a:lnTo>
                    <a:pt x="80" y="6"/>
                  </a:lnTo>
                  <a:lnTo>
                    <a:pt x="82" y="4"/>
                  </a:lnTo>
                  <a:lnTo>
                    <a:pt x="84" y="2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88" y="4"/>
                  </a:lnTo>
                  <a:lnTo>
                    <a:pt x="88" y="10"/>
                  </a:lnTo>
                  <a:lnTo>
                    <a:pt x="88" y="10"/>
                  </a:lnTo>
                  <a:lnTo>
                    <a:pt x="88" y="14"/>
                  </a:lnTo>
                  <a:lnTo>
                    <a:pt x="88" y="18"/>
                  </a:lnTo>
                  <a:lnTo>
                    <a:pt x="86" y="24"/>
                  </a:lnTo>
                  <a:lnTo>
                    <a:pt x="86" y="28"/>
                  </a:lnTo>
                  <a:lnTo>
                    <a:pt x="86" y="34"/>
                  </a:lnTo>
                  <a:lnTo>
                    <a:pt x="86" y="38"/>
                  </a:lnTo>
                  <a:lnTo>
                    <a:pt x="86" y="40"/>
                  </a:lnTo>
                  <a:lnTo>
                    <a:pt x="86" y="44"/>
                  </a:lnTo>
                  <a:lnTo>
                    <a:pt x="86" y="48"/>
                  </a:lnTo>
                  <a:lnTo>
                    <a:pt x="84" y="54"/>
                  </a:lnTo>
                  <a:lnTo>
                    <a:pt x="84" y="60"/>
                  </a:lnTo>
                  <a:lnTo>
                    <a:pt x="82" y="66"/>
                  </a:lnTo>
                  <a:lnTo>
                    <a:pt x="80" y="68"/>
                  </a:lnTo>
                  <a:lnTo>
                    <a:pt x="80" y="70"/>
                  </a:lnTo>
                  <a:lnTo>
                    <a:pt x="78" y="72"/>
                  </a:lnTo>
                  <a:lnTo>
                    <a:pt x="76" y="78"/>
                  </a:lnTo>
                  <a:lnTo>
                    <a:pt x="74" y="82"/>
                  </a:lnTo>
                  <a:lnTo>
                    <a:pt x="72" y="88"/>
                  </a:lnTo>
                  <a:lnTo>
                    <a:pt x="70" y="92"/>
                  </a:lnTo>
                  <a:lnTo>
                    <a:pt x="68" y="96"/>
                  </a:lnTo>
                  <a:lnTo>
                    <a:pt x="66" y="98"/>
                  </a:lnTo>
                  <a:lnTo>
                    <a:pt x="66" y="100"/>
                  </a:lnTo>
                  <a:lnTo>
                    <a:pt x="64" y="102"/>
                  </a:lnTo>
                  <a:lnTo>
                    <a:pt x="62" y="106"/>
                  </a:lnTo>
                  <a:lnTo>
                    <a:pt x="60" y="110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4" y="112"/>
                  </a:lnTo>
                  <a:lnTo>
                    <a:pt x="50" y="112"/>
                  </a:lnTo>
                  <a:lnTo>
                    <a:pt x="46" y="110"/>
                  </a:lnTo>
                  <a:lnTo>
                    <a:pt x="44" y="112"/>
                  </a:lnTo>
                  <a:lnTo>
                    <a:pt x="42" y="112"/>
                  </a:lnTo>
                  <a:lnTo>
                    <a:pt x="38" y="116"/>
                  </a:lnTo>
                  <a:lnTo>
                    <a:pt x="34" y="114"/>
                  </a:lnTo>
                  <a:lnTo>
                    <a:pt x="34" y="114"/>
                  </a:lnTo>
                  <a:lnTo>
                    <a:pt x="34" y="112"/>
                  </a:lnTo>
                  <a:lnTo>
                    <a:pt x="32" y="112"/>
                  </a:lnTo>
                  <a:lnTo>
                    <a:pt x="30" y="112"/>
                  </a:lnTo>
                  <a:lnTo>
                    <a:pt x="28" y="112"/>
                  </a:lnTo>
                  <a:lnTo>
                    <a:pt x="24" y="114"/>
                  </a:lnTo>
                  <a:lnTo>
                    <a:pt x="18" y="116"/>
                  </a:lnTo>
                  <a:lnTo>
                    <a:pt x="10" y="12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04" name="Freeform 471">
              <a:extLst>
                <a:ext uri="{FF2B5EF4-FFF2-40B4-BE49-F238E27FC236}">
                  <a16:creationId xmlns:a16="http://schemas.microsoft.com/office/drawing/2014/main" id="{04CE2A25-DCD5-4982-96C6-F4FE236AC043}"/>
                </a:ext>
              </a:extLst>
            </p:cNvPr>
            <p:cNvSpPr/>
            <p:nvPr/>
          </p:nvSpPr>
          <p:spPr bwMode="gray">
            <a:xfrm>
              <a:off x="1038812" y="4861392"/>
              <a:ext cx="240682" cy="288623"/>
            </a:xfrm>
            <a:custGeom>
              <a:avLst/>
              <a:gdLst>
                <a:gd name="T0" fmla="*/ 24 w 130"/>
                <a:gd name="T1" fmla="*/ 2 h 156"/>
                <a:gd name="T2" fmla="*/ 42 w 130"/>
                <a:gd name="T3" fmla="*/ 0 h 156"/>
                <a:gd name="T4" fmla="*/ 56 w 130"/>
                <a:gd name="T5" fmla="*/ 0 h 156"/>
                <a:gd name="T6" fmla="*/ 86 w 130"/>
                <a:gd name="T7" fmla="*/ 26 h 156"/>
                <a:gd name="T8" fmla="*/ 86 w 130"/>
                <a:gd name="T9" fmla="*/ 18 h 156"/>
                <a:gd name="T10" fmla="*/ 88 w 130"/>
                <a:gd name="T11" fmla="*/ 14 h 156"/>
                <a:gd name="T12" fmla="*/ 102 w 130"/>
                <a:gd name="T13" fmla="*/ 18 h 156"/>
                <a:gd name="T14" fmla="*/ 112 w 130"/>
                <a:gd name="T15" fmla="*/ 24 h 156"/>
                <a:gd name="T16" fmla="*/ 112 w 130"/>
                <a:gd name="T17" fmla="*/ 34 h 156"/>
                <a:gd name="T18" fmla="*/ 114 w 130"/>
                <a:gd name="T19" fmla="*/ 38 h 156"/>
                <a:gd name="T20" fmla="*/ 116 w 130"/>
                <a:gd name="T21" fmla="*/ 48 h 156"/>
                <a:gd name="T22" fmla="*/ 114 w 130"/>
                <a:gd name="T23" fmla="*/ 56 h 156"/>
                <a:gd name="T24" fmla="*/ 114 w 130"/>
                <a:gd name="T25" fmla="*/ 60 h 156"/>
                <a:gd name="T26" fmla="*/ 128 w 130"/>
                <a:gd name="T27" fmla="*/ 62 h 156"/>
                <a:gd name="T28" fmla="*/ 128 w 130"/>
                <a:gd name="T29" fmla="*/ 70 h 156"/>
                <a:gd name="T30" fmla="*/ 128 w 130"/>
                <a:gd name="T31" fmla="*/ 82 h 156"/>
                <a:gd name="T32" fmla="*/ 128 w 130"/>
                <a:gd name="T33" fmla="*/ 88 h 156"/>
                <a:gd name="T34" fmla="*/ 112 w 130"/>
                <a:gd name="T35" fmla="*/ 136 h 156"/>
                <a:gd name="T36" fmla="*/ 114 w 130"/>
                <a:gd name="T37" fmla="*/ 138 h 156"/>
                <a:gd name="T38" fmla="*/ 118 w 130"/>
                <a:gd name="T39" fmla="*/ 144 h 156"/>
                <a:gd name="T40" fmla="*/ 130 w 130"/>
                <a:gd name="T41" fmla="*/ 152 h 156"/>
                <a:gd name="T42" fmla="*/ 126 w 130"/>
                <a:gd name="T43" fmla="*/ 152 h 156"/>
                <a:gd name="T44" fmla="*/ 116 w 130"/>
                <a:gd name="T45" fmla="*/ 154 h 156"/>
                <a:gd name="T46" fmla="*/ 106 w 130"/>
                <a:gd name="T47" fmla="*/ 156 h 156"/>
                <a:gd name="T48" fmla="*/ 100 w 130"/>
                <a:gd name="T49" fmla="*/ 156 h 156"/>
                <a:gd name="T50" fmla="*/ 92 w 130"/>
                <a:gd name="T51" fmla="*/ 156 h 156"/>
                <a:gd name="T52" fmla="*/ 82 w 130"/>
                <a:gd name="T53" fmla="*/ 154 h 156"/>
                <a:gd name="T54" fmla="*/ 76 w 130"/>
                <a:gd name="T55" fmla="*/ 150 h 156"/>
                <a:gd name="T56" fmla="*/ 30 w 130"/>
                <a:gd name="T57" fmla="*/ 150 h 156"/>
                <a:gd name="T58" fmla="*/ 24 w 130"/>
                <a:gd name="T59" fmla="*/ 150 h 156"/>
                <a:gd name="T60" fmla="*/ 20 w 130"/>
                <a:gd name="T61" fmla="*/ 144 h 156"/>
                <a:gd name="T62" fmla="*/ 16 w 130"/>
                <a:gd name="T63" fmla="*/ 142 h 156"/>
                <a:gd name="T64" fmla="*/ 6 w 130"/>
                <a:gd name="T65" fmla="*/ 142 h 156"/>
                <a:gd name="T66" fmla="*/ 2 w 130"/>
                <a:gd name="T67" fmla="*/ 140 h 156"/>
                <a:gd name="T68" fmla="*/ 6 w 130"/>
                <a:gd name="T69" fmla="*/ 118 h 156"/>
                <a:gd name="T70" fmla="*/ 10 w 130"/>
                <a:gd name="T71" fmla="*/ 100 h 156"/>
                <a:gd name="T72" fmla="*/ 12 w 130"/>
                <a:gd name="T73" fmla="*/ 94 h 156"/>
                <a:gd name="T74" fmla="*/ 16 w 130"/>
                <a:gd name="T75" fmla="*/ 82 h 156"/>
                <a:gd name="T76" fmla="*/ 24 w 130"/>
                <a:gd name="T77" fmla="*/ 68 h 156"/>
                <a:gd name="T78" fmla="*/ 26 w 130"/>
                <a:gd name="T79" fmla="*/ 68 h 156"/>
                <a:gd name="T80" fmla="*/ 28 w 130"/>
                <a:gd name="T81" fmla="*/ 66 h 156"/>
                <a:gd name="T82" fmla="*/ 28 w 130"/>
                <a:gd name="T83" fmla="*/ 58 h 156"/>
                <a:gd name="T84" fmla="*/ 26 w 130"/>
                <a:gd name="T85" fmla="*/ 46 h 156"/>
                <a:gd name="T86" fmla="*/ 14 w 130"/>
                <a:gd name="T87" fmla="*/ 16 h 156"/>
                <a:gd name="T88" fmla="*/ 6 w 130"/>
                <a:gd name="T89" fmla="*/ 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0" h="156">
                  <a:moveTo>
                    <a:pt x="6" y="4"/>
                  </a:moveTo>
                  <a:lnTo>
                    <a:pt x="24" y="2"/>
                  </a:lnTo>
                  <a:lnTo>
                    <a:pt x="32" y="0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4" y="24"/>
                  </a:lnTo>
                  <a:lnTo>
                    <a:pt x="86" y="26"/>
                  </a:lnTo>
                  <a:lnTo>
                    <a:pt x="86" y="22"/>
                  </a:lnTo>
                  <a:lnTo>
                    <a:pt x="86" y="18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102" y="12"/>
                  </a:lnTo>
                  <a:lnTo>
                    <a:pt x="102" y="18"/>
                  </a:lnTo>
                  <a:lnTo>
                    <a:pt x="112" y="18"/>
                  </a:lnTo>
                  <a:lnTo>
                    <a:pt x="112" y="24"/>
                  </a:lnTo>
                  <a:lnTo>
                    <a:pt x="112" y="28"/>
                  </a:lnTo>
                  <a:lnTo>
                    <a:pt x="112" y="34"/>
                  </a:lnTo>
                  <a:lnTo>
                    <a:pt x="114" y="38"/>
                  </a:lnTo>
                  <a:lnTo>
                    <a:pt x="114" y="38"/>
                  </a:lnTo>
                  <a:lnTo>
                    <a:pt x="116" y="42"/>
                  </a:lnTo>
                  <a:lnTo>
                    <a:pt x="116" y="48"/>
                  </a:lnTo>
                  <a:lnTo>
                    <a:pt x="116" y="52"/>
                  </a:lnTo>
                  <a:lnTo>
                    <a:pt x="114" y="56"/>
                  </a:lnTo>
                  <a:lnTo>
                    <a:pt x="114" y="60"/>
                  </a:lnTo>
                  <a:lnTo>
                    <a:pt x="114" y="60"/>
                  </a:lnTo>
                  <a:lnTo>
                    <a:pt x="128" y="62"/>
                  </a:lnTo>
                  <a:lnTo>
                    <a:pt x="128" y="62"/>
                  </a:lnTo>
                  <a:lnTo>
                    <a:pt x="128" y="66"/>
                  </a:lnTo>
                  <a:lnTo>
                    <a:pt x="128" y="70"/>
                  </a:lnTo>
                  <a:lnTo>
                    <a:pt x="128" y="76"/>
                  </a:lnTo>
                  <a:lnTo>
                    <a:pt x="128" y="82"/>
                  </a:lnTo>
                  <a:lnTo>
                    <a:pt x="128" y="86"/>
                  </a:lnTo>
                  <a:lnTo>
                    <a:pt x="128" y="88"/>
                  </a:lnTo>
                  <a:lnTo>
                    <a:pt x="112" y="90"/>
                  </a:lnTo>
                  <a:lnTo>
                    <a:pt x="112" y="136"/>
                  </a:lnTo>
                  <a:lnTo>
                    <a:pt x="112" y="136"/>
                  </a:lnTo>
                  <a:lnTo>
                    <a:pt x="114" y="138"/>
                  </a:lnTo>
                  <a:lnTo>
                    <a:pt x="116" y="140"/>
                  </a:lnTo>
                  <a:lnTo>
                    <a:pt x="118" y="144"/>
                  </a:lnTo>
                  <a:lnTo>
                    <a:pt x="124" y="148"/>
                  </a:lnTo>
                  <a:lnTo>
                    <a:pt x="130" y="152"/>
                  </a:lnTo>
                  <a:lnTo>
                    <a:pt x="130" y="152"/>
                  </a:lnTo>
                  <a:lnTo>
                    <a:pt x="126" y="152"/>
                  </a:lnTo>
                  <a:lnTo>
                    <a:pt x="122" y="152"/>
                  </a:lnTo>
                  <a:lnTo>
                    <a:pt x="116" y="154"/>
                  </a:lnTo>
                  <a:lnTo>
                    <a:pt x="110" y="154"/>
                  </a:lnTo>
                  <a:lnTo>
                    <a:pt x="106" y="156"/>
                  </a:lnTo>
                  <a:lnTo>
                    <a:pt x="102" y="156"/>
                  </a:lnTo>
                  <a:lnTo>
                    <a:pt x="100" y="156"/>
                  </a:lnTo>
                  <a:lnTo>
                    <a:pt x="98" y="156"/>
                  </a:lnTo>
                  <a:lnTo>
                    <a:pt x="92" y="156"/>
                  </a:lnTo>
                  <a:lnTo>
                    <a:pt x="88" y="154"/>
                  </a:lnTo>
                  <a:lnTo>
                    <a:pt x="82" y="154"/>
                  </a:lnTo>
                  <a:lnTo>
                    <a:pt x="78" y="152"/>
                  </a:lnTo>
                  <a:lnTo>
                    <a:pt x="76" y="150"/>
                  </a:lnTo>
                  <a:lnTo>
                    <a:pt x="32" y="150"/>
                  </a:lnTo>
                  <a:lnTo>
                    <a:pt x="30" y="150"/>
                  </a:lnTo>
                  <a:lnTo>
                    <a:pt x="28" y="150"/>
                  </a:lnTo>
                  <a:lnTo>
                    <a:pt x="24" y="150"/>
                  </a:lnTo>
                  <a:lnTo>
                    <a:pt x="22" y="148"/>
                  </a:lnTo>
                  <a:lnTo>
                    <a:pt x="20" y="144"/>
                  </a:lnTo>
                  <a:lnTo>
                    <a:pt x="18" y="144"/>
                  </a:lnTo>
                  <a:lnTo>
                    <a:pt x="16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4"/>
                  </a:lnTo>
                  <a:lnTo>
                    <a:pt x="2" y="140"/>
                  </a:lnTo>
                  <a:lnTo>
                    <a:pt x="4" y="130"/>
                  </a:lnTo>
                  <a:lnTo>
                    <a:pt x="6" y="118"/>
                  </a:lnTo>
                  <a:lnTo>
                    <a:pt x="10" y="108"/>
                  </a:lnTo>
                  <a:lnTo>
                    <a:pt x="10" y="100"/>
                  </a:lnTo>
                  <a:lnTo>
                    <a:pt x="10" y="98"/>
                  </a:lnTo>
                  <a:lnTo>
                    <a:pt x="12" y="94"/>
                  </a:lnTo>
                  <a:lnTo>
                    <a:pt x="14" y="90"/>
                  </a:lnTo>
                  <a:lnTo>
                    <a:pt x="16" y="82"/>
                  </a:lnTo>
                  <a:lnTo>
                    <a:pt x="20" y="76"/>
                  </a:lnTo>
                  <a:lnTo>
                    <a:pt x="24" y="68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28" y="66"/>
                  </a:lnTo>
                  <a:lnTo>
                    <a:pt x="28" y="62"/>
                  </a:lnTo>
                  <a:lnTo>
                    <a:pt x="28" y="58"/>
                  </a:lnTo>
                  <a:lnTo>
                    <a:pt x="28" y="54"/>
                  </a:lnTo>
                  <a:lnTo>
                    <a:pt x="26" y="46"/>
                  </a:lnTo>
                  <a:lnTo>
                    <a:pt x="24" y="38"/>
                  </a:lnTo>
                  <a:lnTo>
                    <a:pt x="14" y="16"/>
                  </a:lnTo>
                  <a:lnTo>
                    <a:pt x="6" y="10"/>
                  </a:lnTo>
                  <a:lnTo>
                    <a:pt x="6" y="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05" name="Freeform 472">
              <a:extLst>
                <a:ext uri="{FF2B5EF4-FFF2-40B4-BE49-F238E27FC236}">
                  <a16:creationId xmlns:a16="http://schemas.microsoft.com/office/drawing/2014/main" id="{7B9E1DE7-1CEA-4653-9DAC-A319045FD879}"/>
                </a:ext>
              </a:extLst>
            </p:cNvPr>
            <p:cNvSpPr/>
            <p:nvPr/>
          </p:nvSpPr>
          <p:spPr bwMode="gray">
            <a:xfrm>
              <a:off x="1046217" y="4569068"/>
              <a:ext cx="470255" cy="477339"/>
            </a:xfrm>
            <a:custGeom>
              <a:avLst/>
              <a:gdLst>
                <a:gd name="T0" fmla="*/ 24 w 254"/>
                <a:gd name="T1" fmla="*/ 132 h 258"/>
                <a:gd name="T2" fmla="*/ 32 w 254"/>
                <a:gd name="T3" fmla="*/ 128 h 258"/>
                <a:gd name="T4" fmla="*/ 40 w 254"/>
                <a:gd name="T5" fmla="*/ 130 h 258"/>
                <a:gd name="T6" fmla="*/ 46 w 254"/>
                <a:gd name="T7" fmla="*/ 128 h 258"/>
                <a:gd name="T8" fmla="*/ 50 w 254"/>
                <a:gd name="T9" fmla="*/ 120 h 258"/>
                <a:gd name="T10" fmla="*/ 66 w 254"/>
                <a:gd name="T11" fmla="*/ 86 h 258"/>
                <a:gd name="T12" fmla="*/ 68 w 254"/>
                <a:gd name="T13" fmla="*/ 80 h 258"/>
                <a:gd name="T14" fmla="*/ 72 w 254"/>
                <a:gd name="T15" fmla="*/ 70 h 258"/>
                <a:gd name="T16" fmla="*/ 72 w 254"/>
                <a:gd name="T17" fmla="*/ 52 h 258"/>
                <a:gd name="T18" fmla="*/ 72 w 254"/>
                <a:gd name="T19" fmla="*/ 40 h 258"/>
                <a:gd name="T20" fmla="*/ 76 w 254"/>
                <a:gd name="T21" fmla="*/ 30 h 258"/>
                <a:gd name="T22" fmla="*/ 72 w 254"/>
                <a:gd name="T23" fmla="*/ 18 h 258"/>
                <a:gd name="T24" fmla="*/ 74 w 254"/>
                <a:gd name="T25" fmla="*/ 12 h 258"/>
                <a:gd name="T26" fmla="*/ 84 w 254"/>
                <a:gd name="T27" fmla="*/ 6 h 258"/>
                <a:gd name="T28" fmla="*/ 92 w 254"/>
                <a:gd name="T29" fmla="*/ 8 h 258"/>
                <a:gd name="T30" fmla="*/ 96 w 254"/>
                <a:gd name="T31" fmla="*/ 16 h 258"/>
                <a:gd name="T32" fmla="*/ 104 w 254"/>
                <a:gd name="T33" fmla="*/ 14 h 258"/>
                <a:gd name="T34" fmla="*/ 122 w 254"/>
                <a:gd name="T35" fmla="*/ 12 h 258"/>
                <a:gd name="T36" fmla="*/ 130 w 254"/>
                <a:gd name="T37" fmla="*/ 12 h 258"/>
                <a:gd name="T38" fmla="*/ 180 w 254"/>
                <a:gd name="T39" fmla="*/ 2 h 258"/>
                <a:gd name="T40" fmla="*/ 188 w 254"/>
                <a:gd name="T41" fmla="*/ 10 h 258"/>
                <a:gd name="T42" fmla="*/ 202 w 254"/>
                <a:gd name="T43" fmla="*/ 14 h 258"/>
                <a:gd name="T44" fmla="*/ 212 w 254"/>
                <a:gd name="T45" fmla="*/ 18 h 258"/>
                <a:gd name="T46" fmla="*/ 222 w 254"/>
                <a:gd name="T47" fmla="*/ 24 h 258"/>
                <a:gd name="T48" fmla="*/ 244 w 254"/>
                <a:gd name="T49" fmla="*/ 26 h 258"/>
                <a:gd name="T50" fmla="*/ 242 w 254"/>
                <a:gd name="T51" fmla="*/ 32 h 258"/>
                <a:gd name="T52" fmla="*/ 240 w 254"/>
                <a:gd name="T53" fmla="*/ 40 h 258"/>
                <a:gd name="T54" fmla="*/ 238 w 254"/>
                <a:gd name="T55" fmla="*/ 50 h 258"/>
                <a:gd name="T56" fmla="*/ 236 w 254"/>
                <a:gd name="T57" fmla="*/ 60 h 258"/>
                <a:gd name="T58" fmla="*/ 230 w 254"/>
                <a:gd name="T59" fmla="*/ 74 h 258"/>
                <a:gd name="T60" fmla="*/ 234 w 254"/>
                <a:gd name="T61" fmla="*/ 118 h 258"/>
                <a:gd name="T62" fmla="*/ 244 w 254"/>
                <a:gd name="T63" fmla="*/ 170 h 258"/>
                <a:gd name="T64" fmla="*/ 250 w 254"/>
                <a:gd name="T65" fmla="*/ 194 h 258"/>
                <a:gd name="T66" fmla="*/ 242 w 254"/>
                <a:gd name="T67" fmla="*/ 194 h 258"/>
                <a:gd name="T68" fmla="*/ 232 w 254"/>
                <a:gd name="T69" fmla="*/ 196 h 258"/>
                <a:gd name="T70" fmla="*/ 226 w 254"/>
                <a:gd name="T71" fmla="*/ 204 h 258"/>
                <a:gd name="T72" fmla="*/ 228 w 254"/>
                <a:gd name="T73" fmla="*/ 214 h 258"/>
                <a:gd name="T74" fmla="*/ 234 w 254"/>
                <a:gd name="T75" fmla="*/ 228 h 258"/>
                <a:gd name="T76" fmla="*/ 240 w 254"/>
                <a:gd name="T77" fmla="*/ 240 h 258"/>
                <a:gd name="T78" fmla="*/ 250 w 254"/>
                <a:gd name="T79" fmla="*/ 258 h 258"/>
                <a:gd name="T80" fmla="*/ 214 w 254"/>
                <a:gd name="T81" fmla="*/ 230 h 258"/>
                <a:gd name="T82" fmla="*/ 210 w 254"/>
                <a:gd name="T83" fmla="*/ 230 h 258"/>
                <a:gd name="T84" fmla="*/ 206 w 254"/>
                <a:gd name="T85" fmla="*/ 224 h 258"/>
                <a:gd name="T86" fmla="*/ 204 w 254"/>
                <a:gd name="T87" fmla="*/ 230 h 258"/>
                <a:gd name="T88" fmla="*/ 192 w 254"/>
                <a:gd name="T89" fmla="*/ 230 h 258"/>
                <a:gd name="T90" fmla="*/ 164 w 254"/>
                <a:gd name="T91" fmla="*/ 224 h 258"/>
                <a:gd name="T92" fmla="*/ 158 w 254"/>
                <a:gd name="T93" fmla="*/ 222 h 258"/>
                <a:gd name="T94" fmla="*/ 156 w 254"/>
                <a:gd name="T95" fmla="*/ 220 h 258"/>
                <a:gd name="T96" fmla="*/ 146 w 254"/>
                <a:gd name="T97" fmla="*/ 218 h 258"/>
                <a:gd name="T98" fmla="*/ 136 w 254"/>
                <a:gd name="T99" fmla="*/ 218 h 258"/>
                <a:gd name="T100" fmla="*/ 110 w 254"/>
                <a:gd name="T101" fmla="*/ 218 h 258"/>
                <a:gd name="T102" fmla="*/ 112 w 254"/>
                <a:gd name="T103" fmla="*/ 210 h 258"/>
                <a:gd name="T104" fmla="*/ 110 w 254"/>
                <a:gd name="T105" fmla="*/ 196 h 258"/>
                <a:gd name="T106" fmla="*/ 108 w 254"/>
                <a:gd name="T107" fmla="*/ 186 h 258"/>
                <a:gd name="T108" fmla="*/ 98 w 254"/>
                <a:gd name="T109" fmla="*/ 176 h 258"/>
                <a:gd name="T110" fmla="*/ 84 w 254"/>
                <a:gd name="T111" fmla="*/ 172 h 258"/>
                <a:gd name="T112" fmla="*/ 82 w 254"/>
                <a:gd name="T113" fmla="*/ 184 h 258"/>
                <a:gd name="T114" fmla="*/ 48 w 254"/>
                <a:gd name="T115" fmla="*/ 158 h 258"/>
                <a:gd name="T116" fmla="*/ 20 w 254"/>
                <a:gd name="T117" fmla="*/ 16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4" h="258">
                  <a:moveTo>
                    <a:pt x="0" y="152"/>
                  </a:moveTo>
                  <a:lnTo>
                    <a:pt x="24" y="134"/>
                  </a:lnTo>
                  <a:lnTo>
                    <a:pt x="24" y="132"/>
                  </a:lnTo>
                  <a:lnTo>
                    <a:pt x="26" y="132"/>
                  </a:lnTo>
                  <a:lnTo>
                    <a:pt x="28" y="130"/>
                  </a:lnTo>
                  <a:lnTo>
                    <a:pt x="32" y="128"/>
                  </a:lnTo>
                  <a:lnTo>
                    <a:pt x="38" y="130"/>
                  </a:lnTo>
                  <a:lnTo>
                    <a:pt x="38" y="130"/>
                  </a:lnTo>
                  <a:lnTo>
                    <a:pt x="40" y="130"/>
                  </a:lnTo>
                  <a:lnTo>
                    <a:pt x="42" y="130"/>
                  </a:lnTo>
                  <a:lnTo>
                    <a:pt x="44" y="130"/>
                  </a:lnTo>
                  <a:lnTo>
                    <a:pt x="46" y="128"/>
                  </a:lnTo>
                  <a:lnTo>
                    <a:pt x="48" y="124"/>
                  </a:lnTo>
                  <a:lnTo>
                    <a:pt x="50" y="124"/>
                  </a:lnTo>
                  <a:lnTo>
                    <a:pt x="50" y="120"/>
                  </a:lnTo>
                  <a:lnTo>
                    <a:pt x="54" y="114"/>
                  </a:lnTo>
                  <a:lnTo>
                    <a:pt x="58" y="106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68" y="84"/>
                  </a:lnTo>
                  <a:lnTo>
                    <a:pt x="68" y="80"/>
                  </a:lnTo>
                  <a:lnTo>
                    <a:pt x="70" y="74"/>
                  </a:lnTo>
                  <a:lnTo>
                    <a:pt x="70" y="72"/>
                  </a:lnTo>
                  <a:lnTo>
                    <a:pt x="72" y="70"/>
                  </a:lnTo>
                  <a:lnTo>
                    <a:pt x="72" y="64"/>
                  </a:lnTo>
                  <a:lnTo>
                    <a:pt x="72" y="58"/>
                  </a:lnTo>
                  <a:lnTo>
                    <a:pt x="72" y="52"/>
                  </a:lnTo>
                  <a:lnTo>
                    <a:pt x="72" y="52"/>
                  </a:lnTo>
                  <a:lnTo>
                    <a:pt x="72" y="46"/>
                  </a:lnTo>
                  <a:lnTo>
                    <a:pt x="72" y="40"/>
                  </a:lnTo>
                  <a:lnTo>
                    <a:pt x="74" y="34"/>
                  </a:lnTo>
                  <a:lnTo>
                    <a:pt x="74" y="32"/>
                  </a:lnTo>
                  <a:lnTo>
                    <a:pt x="76" y="30"/>
                  </a:lnTo>
                  <a:lnTo>
                    <a:pt x="76" y="24"/>
                  </a:lnTo>
                  <a:lnTo>
                    <a:pt x="74" y="20"/>
                  </a:lnTo>
                  <a:lnTo>
                    <a:pt x="72" y="18"/>
                  </a:lnTo>
                  <a:lnTo>
                    <a:pt x="72" y="16"/>
                  </a:lnTo>
                  <a:lnTo>
                    <a:pt x="72" y="14"/>
                  </a:lnTo>
                  <a:lnTo>
                    <a:pt x="74" y="12"/>
                  </a:lnTo>
                  <a:lnTo>
                    <a:pt x="76" y="10"/>
                  </a:lnTo>
                  <a:lnTo>
                    <a:pt x="80" y="6"/>
                  </a:lnTo>
                  <a:lnTo>
                    <a:pt x="84" y="6"/>
                  </a:lnTo>
                  <a:lnTo>
                    <a:pt x="90" y="4"/>
                  </a:lnTo>
                  <a:lnTo>
                    <a:pt x="90" y="6"/>
                  </a:lnTo>
                  <a:lnTo>
                    <a:pt x="92" y="8"/>
                  </a:lnTo>
                  <a:lnTo>
                    <a:pt x="94" y="10"/>
                  </a:lnTo>
                  <a:lnTo>
                    <a:pt x="96" y="14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100" y="14"/>
                  </a:lnTo>
                  <a:lnTo>
                    <a:pt x="104" y="14"/>
                  </a:lnTo>
                  <a:lnTo>
                    <a:pt x="110" y="12"/>
                  </a:lnTo>
                  <a:lnTo>
                    <a:pt x="116" y="12"/>
                  </a:lnTo>
                  <a:lnTo>
                    <a:pt x="122" y="12"/>
                  </a:lnTo>
                  <a:lnTo>
                    <a:pt x="122" y="12"/>
                  </a:lnTo>
                  <a:lnTo>
                    <a:pt x="126" y="12"/>
                  </a:lnTo>
                  <a:lnTo>
                    <a:pt x="130" y="12"/>
                  </a:lnTo>
                  <a:lnTo>
                    <a:pt x="134" y="10"/>
                  </a:lnTo>
                  <a:lnTo>
                    <a:pt x="180" y="0"/>
                  </a:lnTo>
                  <a:lnTo>
                    <a:pt x="180" y="2"/>
                  </a:lnTo>
                  <a:lnTo>
                    <a:pt x="182" y="4"/>
                  </a:lnTo>
                  <a:lnTo>
                    <a:pt x="184" y="6"/>
                  </a:lnTo>
                  <a:lnTo>
                    <a:pt x="188" y="10"/>
                  </a:lnTo>
                  <a:lnTo>
                    <a:pt x="194" y="12"/>
                  </a:lnTo>
                  <a:lnTo>
                    <a:pt x="200" y="14"/>
                  </a:lnTo>
                  <a:lnTo>
                    <a:pt x="202" y="14"/>
                  </a:lnTo>
                  <a:lnTo>
                    <a:pt x="204" y="16"/>
                  </a:lnTo>
                  <a:lnTo>
                    <a:pt x="208" y="16"/>
                  </a:lnTo>
                  <a:lnTo>
                    <a:pt x="212" y="18"/>
                  </a:lnTo>
                  <a:lnTo>
                    <a:pt x="216" y="24"/>
                  </a:lnTo>
                  <a:lnTo>
                    <a:pt x="218" y="24"/>
                  </a:lnTo>
                  <a:lnTo>
                    <a:pt x="222" y="24"/>
                  </a:lnTo>
                  <a:lnTo>
                    <a:pt x="228" y="24"/>
                  </a:lnTo>
                  <a:lnTo>
                    <a:pt x="236" y="26"/>
                  </a:lnTo>
                  <a:lnTo>
                    <a:pt x="244" y="26"/>
                  </a:lnTo>
                  <a:lnTo>
                    <a:pt x="244" y="26"/>
                  </a:lnTo>
                  <a:lnTo>
                    <a:pt x="244" y="28"/>
                  </a:lnTo>
                  <a:lnTo>
                    <a:pt x="242" y="32"/>
                  </a:lnTo>
                  <a:lnTo>
                    <a:pt x="242" y="36"/>
                  </a:lnTo>
                  <a:lnTo>
                    <a:pt x="242" y="38"/>
                  </a:lnTo>
                  <a:lnTo>
                    <a:pt x="240" y="40"/>
                  </a:lnTo>
                  <a:lnTo>
                    <a:pt x="238" y="42"/>
                  </a:lnTo>
                  <a:lnTo>
                    <a:pt x="238" y="46"/>
                  </a:lnTo>
                  <a:lnTo>
                    <a:pt x="238" y="50"/>
                  </a:lnTo>
                  <a:lnTo>
                    <a:pt x="238" y="52"/>
                  </a:lnTo>
                  <a:lnTo>
                    <a:pt x="238" y="56"/>
                  </a:lnTo>
                  <a:lnTo>
                    <a:pt x="236" y="60"/>
                  </a:lnTo>
                  <a:lnTo>
                    <a:pt x="234" y="64"/>
                  </a:lnTo>
                  <a:lnTo>
                    <a:pt x="232" y="70"/>
                  </a:lnTo>
                  <a:lnTo>
                    <a:pt x="230" y="74"/>
                  </a:lnTo>
                  <a:lnTo>
                    <a:pt x="230" y="102"/>
                  </a:lnTo>
                  <a:lnTo>
                    <a:pt x="230" y="106"/>
                  </a:lnTo>
                  <a:lnTo>
                    <a:pt x="234" y="118"/>
                  </a:lnTo>
                  <a:lnTo>
                    <a:pt x="238" y="134"/>
                  </a:lnTo>
                  <a:lnTo>
                    <a:pt x="240" y="152"/>
                  </a:lnTo>
                  <a:lnTo>
                    <a:pt x="244" y="170"/>
                  </a:lnTo>
                  <a:lnTo>
                    <a:pt x="248" y="184"/>
                  </a:lnTo>
                  <a:lnTo>
                    <a:pt x="250" y="192"/>
                  </a:lnTo>
                  <a:lnTo>
                    <a:pt x="250" y="194"/>
                  </a:lnTo>
                  <a:lnTo>
                    <a:pt x="248" y="194"/>
                  </a:lnTo>
                  <a:lnTo>
                    <a:pt x="246" y="194"/>
                  </a:lnTo>
                  <a:lnTo>
                    <a:pt x="242" y="194"/>
                  </a:lnTo>
                  <a:lnTo>
                    <a:pt x="240" y="194"/>
                  </a:lnTo>
                  <a:lnTo>
                    <a:pt x="236" y="194"/>
                  </a:lnTo>
                  <a:lnTo>
                    <a:pt x="232" y="196"/>
                  </a:lnTo>
                  <a:lnTo>
                    <a:pt x="230" y="198"/>
                  </a:lnTo>
                  <a:lnTo>
                    <a:pt x="228" y="200"/>
                  </a:lnTo>
                  <a:lnTo>
                    <a:pt x="226" y="204"/>
                  </a:lnTo>
                  <a:lnTo>
                    <a:pt x="226" y="210"/>
                  </a:lnTo>
                  <a:lnTo>
                    <a:pt x="226" y="210"/>
                  </a:lnTo>
                  <a:lnTo>
                    <a:pt x="228" y="214"/>
                  </a:lnTo>
                  <a:lnTo>
                    <a:pt x="230" y="218"/>
                  </a:lnTo>
                  <a:lnTo>
                    <a:pt x="232" y="224"/>
                  </a:lnTo>
                  <a:lnTo>
                    <a:pt x="234" y="228"/>
                  </a:lnTo>
                  <a:lnTo>
                    <a:pt x="236" y="234"/>
                  </a:lnTo>
                  <a:lnTo>
                    <a:pt x="238" y="238"/>
                  </a:lnTo>
                  <a:lnTo>
                    <a:pt x="240" y="240"/>
                  </a:lnTo>
                  <a:lnTo>
                    <a:pt x="254" y="242"/>
                  </a:lnTo>
                  <a:lnTo>
                    <a:pt x="254" y="256"/>
                  </a:lnTo>
                  <a:lnTo>
                    <a:pt x="250" y="258"/>
                  </a:lnTo>
                  <a:lnTo>
                    <a:pt x="238" y="254"/>
                  </a:lnTo>
                  <a:lnTo>
                    <a:pt x="222" y="244"/>
                  </a:lnTo>
                  <a:lnTo>
                    <a:pt x="214" y="230"/>
                  </a:lnTo>
                  <a:lnTo>
                    <a:pt x="214" y="232"/>
                  </a:lnTo>
                  <a:lnTo>
                    <a:pt x="212" y="232"/>
                  </a:lnTo>
                  <a:lnTo>
                    <a:pt x="210" y="230"/>
                  </a:lnTo>
                  <a:lnTo>
                    <a:pt x="208" y="230"/>
                  </a:lnTo>
                  <a:lnTo>
                    <a:pt x="206" y="228"/>
                  </a:lnTo>
                  <a:lnTo>
                    <a:pt x="206" y="224"/>
                  </a:lnTo>
                  <a:lnTo>
                    <a:pt x="206" y="226"/>
                  </a:lnTo>
                  <a:lnTo>
                    <a:pt x="204" y="228"/>
                  </a:lnTo>
                  <a:lnTo>
                    <a:pt x="204" y="230"/>
                  </a:lnTo>
                  <a:lnTo>
                    <a:pt x="200" y="230"/>
                  </a:lnTo>
                  <a:lnTo>
                    <a:pt x="198" y="230"/>
                  </a:lnTo>
                  <a:lnTo>
                    <a:pt x="192" y="230"/>
                  </a:lnTo>
                  <a:lnTo>
                    <a:pt x="182" y="228"/>
                  </a:lnTo>
                  <a:lnTo>
                    <a:pt x="170" y="226"/>
                  </a:lnTo>
                  <a:lnTo>
                    <a:pt x="164" y="224"/>
                  </a:lnTo>
                  <a:lnTo>
                    <a:pt x="162" y="224"/>
                  </a:lnTo>
                  <a:lnTo>
                    <a:pt x="160" y="222"/>
                  </a:lnTo>
                  <a:lnTo>
                    <a:pt x="158" y="222"/>
                  </a:lnTo>
                  <a:lnTo>
                    <a:pt x="158" y="220"/>
                  </a:lnTo>
                  <a:lnTo>
                    <a:pt x="156" y="220"/>
                  </a:lnTo>
                  <a:lnTo>
                    <a:pt x="156" y="220"/>
                  </a:lnTo>
                  <a:lnTo>
                    <a:pt x="154" y="218"/>
                  </a:lnTo>
                  <a:lnTo>
                    <a:pt x="150" y="218"/>
                  </a:lnTo>
                  <a:lnTo>
                    <a:pt x="146" y="218"/>
                  </a:lnTo>
                  <a:lnTo>
                    <a:pt x="144" y="218"/>
                  </a:lnTo>
                  <a:lnTo>
                    <a:pt x="140" y="218"/>
                  </a:lnTo>
                  <a:lnTo>
                    <a:pt x="136" y="218"/>
                  </a:lnTo>
                  <a:lnTo>
                    <a:pt x="130" y="218"/>
                  </a:lnTo>
                  <a:lnTo>
                    <a:pt x="124" y="220"/>
                  </a:lnTo>
                  <a:lnTo>
                    <a:pt x="110" y="218"/>
                  </a:lnTo>
                  <a:lnTo>
                    <a:pt x="110" y="218"/>
                  </a:lnTo>
                  <a:lnTo>
                    <a:pt x="110" y="214"/>
                  </a:lnTo>
                  <a:lnTo>
                    <a:pt x="112" y="210"/>
                  </a:lnTo>
                  <a:lnTo>
                    <a:pt x="112" y="206"/>
                  </a:lnTo>
                  <a:lnTo>
                    <a:pt x="112" y="200"/>
                  </a:lnTo>
                  <a:lnTo>
                    <a:pt x="110" y="196"/>
                  </a:lnTo>
                  <a:lnTo>
                    <a:pt x="110" y="196"/>
                  </a:lnTo>
                  <a:lnTo>
                    <a:pt x="108" y="192"/>
                  </a:lnTo>
                  <a:lnTo>
                    <a:pt x="108" y="186"/>
                  </a:lnTo>
                  <a:lnTo>
                    <a:pt x="108" y="182"/>
                  </a:lnTo>
                  <a:lnTo>
                    <a:pt x="108" y="176"/>
                  </a:lnTo>
                  <a:lnTo>
                    <a:pt x="98" y="176"/>
                  </a:lnTo>
                  <a:lnTo>
                    <a:pt x="98" y="170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2" y="176"/>
                  </a:lnTo>
                  <a:lnTo>
                    <a:pt x="82" y="180"/>
                  </a:lnTo>
                  <a:lnTo>
                    <a:pt x="82" y="184"/>
                  </a:lnTo>
                  <a:lnTo>
                    <a:pt x="60" y="182"/>
                  </a:lnTo>
                  <a:lnTo>
                    <a:pt x="52" y="158"/>
                  </a:lnTo>
                  <a:lnTo>
                    <a:pt x="48" y="158"/>
                  </a:lnTo>
                  <a:lnTo>
                    <a:pt x="38" y="158"/>
                  </a:lnTo>
                  <a:lnTo>
                    <a:pt x="28" y="158"/>
                  </a:lnTo>
                  <a:lnTo>
                    <a:pt x="20" y="160"/>
                  </a:lnTo>
                  <a:lnTo>
                    <a:pt x="2" y="162"/>
                  </a:lnTo>
                  <a:lnTo>
                    <a:pt x="0" y="15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06" name="Freeform 473">
              <a:extLst>
                <a:ext uri="{FF2B5EF4-FFF2-40B4-BE49-F238E27FC236}">
                  <a16:creationId xmlns:a16="http://schemas.microsoft.com/office/drawing/2014/main" id="{3C6C47B9-B0B9-4E39-9052-C071A2005055}"/>
                </a:ext>
              </a:extLst>
            </p:cNvPr>
            <p:cNvSpPr/>
            <p:nvPr/>
          </p:nvSpPr>
          <p:spPr bwMode="gray">
            <a:xfrm>
              <a:off x="1246168" y="4924297"/>
              <a:ext cx="359171" cy="222018"/>
            </a:xfrm>
            <a:custGeom>
              <a:avLst/>
              <a:gdLst>
                <a:gd name="T0" fmla="*/ 142 w 194"/>
                <a:gd name="T1" fmla="*/ 2 h 120"/>
                <a:gd name="T2" fmla="*/ 138 w 194"/>
                <a:gd name="T3" fmla="*/ 2 h 120"/>
                <a:gd name="T4" fmla="*/ 132 w 194"/>
                <a:gd name="T5" fmla="*/ 2 h 120"/>
                <a:gd name="T6" fmla="*/ 124 w 194"/>
                <a:gd name="T7" fmla="*/ 4 h 120"/>
                <a:gd name="T8" fmla="*/ 120 w 194"/>
                <a:gd name="T9" fmla="*/ 8 h 120"/>
                <a:gd name="T10" fmla="*/ 118 w 194"/>
                <a:gd name="T11" fmla="*/ 18 h 120"/>
                <a:gd name="T12" fmla="*/ 120 w 194"/>
                <a:gd name="T13" fmla="*/ 22 h 120"/>
                <a:gd name="T14" fmla="*/ 124 w 194"/>
                <a:gd name="T15" fmla="*/ 32 h 120"/>
                <a:gd name="T16" fmla="*/ 128 w 194"/>
                <a:gd name="T17" fmla="*/ 42 h 120"/>
                <a:gd name="T18" fmla="*/ 132 w 194"/>
                <a:gd name="T19" fmla="*/ 48 h 120"/>
                <a:gd name="T20" fmla="*/ 146 w 194"/>
                <a:gd name="T21" fmla="*/ 64 h 120"/>
                <a:gd name="T22" fmla="*/ 130 w 194"/>
                <a:gd name="T23" fmla="*/ 62 h 120"/>
                <a:gd name="T24" fmla="*/ 106 w 194"/>
                <a:gd name="T25" fmla="*/ 38 h 120"/>
                <a:gd name="T26" fmla="*/ 104 w 194"/>
                <a:gd name="T27" fmla="*/ 40 h 120"/>
                <a:gd name="T28" fmla="*/ 100 w 194"/>
                <a:gd name="T29" fmla="*/ 38 h 120"/>
                <a:gd name="T30" fmla="*/ 98 w 194"/>
                <a:gd name="T31" fmla="*/ 32 h 120"/>
                <a:gd name="T32" fmla="*/ 96 w 194"/>
                <a:gd name="T33" fmla="*/ 36 h 120"/>
                <a:gd name="T34" fmla="*/ 92 w 194"/>
                <a:gd name="T35" fmla="*/ 38 h 120"/>
                <a:gd name="T36" fmla="*/ 84 w 194"/>
                <a:gd name="T37" fmla="*/ 38 h 120"/>
                <a:gd name="T38" fmla="*/ 62 w 194"/>
                <a:gd name="T39" fmla="*/ 34 h 120"/>
                <a:gd name="T40" fmla="*/ 54 w 194"/>
                <a:gd name="T41" fmla="*/ 32 h 120"/>
                <a:gd name="T42" fmla="*/ 50 w 194"/>
                <a:gd name="T43" fmla="*/ 30 h 120"/>
                <a:gd name="T44" fmla="*/ 48 w 194"/>
                <a:gd name="T45" fmla="*/ 28 h 120"/>
                <a:gd name="T46" fmla="*/ 46 w 194"/>
                <a:gd name="T47" fmla="*/ 26 h 120"/>
                <a:gd name="T48" fmla="*/ 38 w 194"/>
                <a:gd name="T49" fmla="*/ 26 h 120"/>
                <a:gd name="T50" fmla="*/ 32 w 194"/>
                <a:gd name="T51" fmla="*/ 26 h 120"/>
                <a:gd name="T52" fmla="*/ 22 w 194"/>
                <a:gd name="T53" fmla="*/ 26 h 120"/>
                <a:gd name="T54" fmla="*/ 16 w 194"/>
                <a:gd name="T55" fmla="*/ 28 h 120"/>
                <a:gd name="T56" fmla="*/ 16 w 194"/>
                <a:gd name="T57" fmla="*/ 38 h 120"/>
                <a:gd name="T58" fmla="*/ 14 w 194"/>
                <a:gd name="T59" fmla="*/ 48 h 120"/>
                <a:gd name="T60" fmla="*/ 16 w 194"/>
                <a:gd name="T61" fmla="*/ 54 h 120"/>
                <a:gd name="T62" fmla="*/ 0 w 194"/>
                <a:gd name="T63" fmla="*/ 102 h 120"/>
                <a:gd name="T64" fmla="*/ 2 w 194"/>
                <a:gd name="T65" fmla="*/ 104 h 120"/>
                <a:gd name="T66" fmla="*/ 8 w 194"/>
                <a:gd name="T67" fmla="*/ 112 h 120"/>
                <a:gd name="T68" fmla="*/ 18 w 194"/>
                <a:gd name="T69" fmla="*/ 118 h 120"/>
                <a:gd name="T70" fmla="*/ 24 w 194"/>
                <a:gd name="T71" fmla="*/ 116 h 120"/>
                <a:gd name="T72" fmla="*/ 36 w 194"/>
                <a:gd name="T73" fmla="*/ 116 h 120"/>
                <a:gd name="T74" fmla="*/ 48 w 194"/>
                <a:gd name="T75" fmla="*/ 116 h 120"/>
                <a:gd name="T76" fmla="*/ 60 w 194"/>
                <a:gd name="T77" fmla="*/ 118 h 120"/>
                <a:gd name="T78" fmla="*/ 72 w 194"/>
                <a:gd name="T79" fmla="*/ 120 h 120"/>
                <a:gd name="T80" fmla="*/ 82 w 194"/>
                <a:gd name="T81" fmla="*/ 120 h 120"/>
                <a:gd name="T82" fmla="*/ 102 w 194"/>
                <a:gd name="T83" fmla="*/ 118 h 120"/>
                <a:gd name="T84" fmla="*/ 114 w 194"/>
                <a:gd name="T85" fmla="*/ 104 h 120"/>
                <a:gd name="T86" fmla="*/ 192 w 194"/>
                <a:gd name="T87" fmla="*/ 64 h 120"/>
                <a:gd name="T88" fmla="*/ 194 w 194"/>
                <a:gd name="T89" fmla="*/ 50 h 120"/>
                <a:gd name="T90" fmla="*/ 190 w 194"/>
                <a:gd name="T91" fmla="*/ 34 h 120"/>
                <a:gd name="T92" fmla="*/ 174 w 194"/>
                <a:gd name="T93" fmla="*/ 10 h 120"/>
                <a:gd name="T94" fmla="*/ 142 w 194"/>
                <a:gd name="T9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4" h="120">
                  <a:moveTo>
                    <a:pt x="142" y="0"/>
                  </a:moveTo>
                  <a:lnTo>
                    <a:pt x="142" y="2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4" y="2"/>
                  </a:lnTo>
                  <a:lnTo>
                    <a:pt x="132" y="2"/>
                  </a:lnTo>
                  <a:lnTo>
                    <a:pt x="128" y="2"/>
                  </a:lnTo>
                  <a:lnTo>
                    <a:pt x="124" y="4"/>
                  </a:lnTo>
                  <a:lnTo>
                    <a:pt x="122" y="6"/>
                  </a:lnTo>
                  <a:lnTo>
                    <a:pt x="120" y="8"/>
                  </a:lnTo>
                  <a:lnTo>
                    <a:pt x="118" y="12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20" y="22"/>
                  </a:lnTo>
                  <a:lnTo>
                    <a:pt x="122" y="26"/>
                  </a:lnTo>
                  <a:lnTo>
                    <a:pt x="124" y="32"/>
                  </a:lnTo>
                  <a:lnTo>
                    <a:pt x="126" y="36"/>
                  </a:lnTo>
                  <a:lnTo>
                    <a:pt x="128" y="42"/>
                  </a:lnTo>
                  <a:lnTo>
                    <a:pt x="130" y="46"/>
                  </a:lnTo>
                  <a:lnTo>
                    <a:pt x="132" y="48"/>
                  </a:lnTo>
                  <a:lnTo>
                    <a:pt x="146" y="50"/>
                  </a:lnTo>
                  <a:lnTo>
                    <a:pt x="146" y="64"/>
                  </a:lnTo>
                  <a:lnTo>
                    <a:pt x="142" y="66"/>
                  </a:lnTo>
                  <a:lnTo>
                    <a:pt x="130" y="62"/>
                  </a:lnTo>
                  <a:lnTo>
                    <a:pt x="114" y="52"/>
                  </a:lnTo>
                  <a:lnTo>
                    <a:pt x="106" y="38"/>
                  </a:lnTo>
                  <a:lnTo>
                    <a:pt x="106" y="40"/>
                  </a:lnTo>
                  <a:lnTo>
                    <a:pt x="104" y="40"/>
                  </a:lnTo>
                  <a:lnTo>
                    <a:pt x="102" y="38"/>
                  </a:lnTo>
                  <a:lnTo>
                    <a:pt x="100" y="38"/>
                  </a:lnTo>
                  <a:lnTo>
                    <a:pt x="98" y="36"/>
                  </a:lnTo>
                  <a:lnTo>
                    <a:pt x="98" y="32"/>
                  </a:lnTo>
                  <a:lnTo>
                    <a:pt x="98" y="34"/>
                  </a:lnTo>
                  <a:lnTo>
                    <a:pt x="96" y="36"/>
                  </a:lnTo>
                  <a:lnTo>
                    <a:pt x="96" y="38"/>
                  </a:lnTo>
                  <a:lnTo>
                    <a:pt x="92" y="38"/>
                  </a:lnTo>
                  <a:lnTo>
                    <a:pt x="90" y="38"/>
                  </a:lnTo>
                  <a:lnTo>
                    <a:pt x="84" y="38"/>
                  </a:lnTo>
                  <a:lnTo>
                    <a:pt x="74" y="36"/>
                  </a:lnTo>
                  <a:lnTo>
                    <a:pt x="62" y="34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2" y="30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6" y="26"/>
                  </a:lnTo>
                  <a:lnTo>
                    <a:pt x="42" y="26"/>
                  </a:lnTo>
                  <a:lnTo>
                    <a:pt x="38" y="26"/>
                  </a:lnTo>
                  <a:lnTo>
                    <a:pt x="36" y="26"/>
                  </a:lnTo>
                  <a:lnTo>
                    <a:pt x="32" y="26"/>
                  </a:lnTo>
                  <a:lnTo>
                    <a:pt x="28" y="26"/>
                  </a:lnTo>
                  <a:lnTo>
                    <a:pt x="22" y="26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6" y="32"/>
                  </a:lnTo>
                  <a:lnTo>
                    <a:pt x="16" y="38"/>
                  </a:lnTo>
                  <a:lnTo>
                    <a:pt x="14" y="42"/>
                  </a:lnTo>
                  <a:lnTo>
                    <a:pt x="14" y="48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0" y="56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2" y="104"/>
                  </a:lnTo>
                  <a:lnTo>
                    <a:pt x="4" y="108"/>
                  </a:lnTo>
                  <a:lnTo>
                    <a:pt x="8" y="112"/>
                  </a:lnTo>
                  <a:lnTo>
                    <a:pt x="12" y="114"/>
                  </a:lnTo>
                  <a:lnTo>
                    <a:pt x="18" y="118"/>
                  </a:lnTo>
                  <a:lnTo>
                    <a:pt x="20" y="118"/>
                  </a:lnTo>
                  <a:lnTo>
                    <a:pt x="24" y="116"/>
                  </a:lnTo>
                  <a:lnTo>
                    <a:pt x="30" y="116"/>
                  </a:lnTo>
                  <a:lnTo>
                    <a:pt x="36" y="116"/>
                  </a:lnTo>
                  <a:lnTo>
                    <a:pt x="46" y="116"/>
                  </a:lnTo>
                  <a:lnTo>
                    <a:pt x="48" y="116"/>
                  </a:lnTo>
                  <a:lnTo>
                    <a:pt x="54" y="116"/>
                  </a:lnTo>
                  <a:lnTo>
                    <a:pt x="60" y="118"/>
                  </a:lnTo>
                  <a:lnTo>
                    <a:pt x="66" y="118"/>
                  </a:lnTo>
                  <a:lnTo>
                    <a:pt x="72" y="120"/>
                  </a:lnTo>
                  <a:lnTo>
                    <a:pt x="78" y="120"/>
                  </a:lnTo>
                  <a:lnTo>
                    <a:pt x="82" y="120"/>
                  </a:lnTo>
                  <a:lnTo>
                    <a:pt x="90" y="120"/>
                  </a:lnTo>
                  <a:lnTo>
                    <a:pt x="102" y="118"/>
                  </a:lnTo>
                  <a:lnTo>
                    <a:pt x="110" y="114"/>
                  </a:lnTo>
                  <a:lnTo>
                    <a:pt x="114" y="104"/>
                  </a:lnTo>
                  <a:lnTo>
                    <a:pt x="192" y="88"/>
                  </a:lnTo>
                  <a:lnTo>
                    <a:pt x="192" y="64"/>
                  </a:lnTo>
                  <a:lnTo>
                    <a:pt x="190" y="56"/>
                  </a:lnTo>
                  <a:lnTo>
                    <a:pt x="194" y="50"/>
                  </a:lnTo>
                  <a:lnTo>
                    <a:pt x="194" y="46"/>
                  </a:lnTo>
                  <a:lnTo>
                    <a:pt x="190" y="34"/>
                  </a:lnTo>
                  <a:lnTo>
                    <a:pt x="184" y="20"/>
                  </a:lnTo>
                  <a:lnTo>
                    <a:pt x="174" y="10"/>
                  </a:lnTo>
                  <a:lnTo>
                    <a:pt x="160" y="4"/>
                  </a:lnTo>
                  <a:lnTo>
                    <a:pt x="142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07" name="Freeform 474">
              <a:extLst>
                <a:ext uri="{FF2B5EF4-FFF2-40B4-BE49-F238E27FC236}">
                  <a16:creationId xmlns:a16="http://schemas.microsoft.com/office/drawing/2014/main" id="{081AA519-739E-4DB0-9C4A-78263D6978F4}"/>
                </a:ext>
              </a:extLst>
            </p:cNvPr>
            <p:cNvSpPr/>
            <p:nvPr/>
          </p:nvSpPr>
          <p:spPr bwMode="gray">
            <a:xfrm>
              <a:off x="1035109" y="5124113"/>
              <a:ext cx="355468" cy="307125"/>
            </a:xfrm>
            <a:custGeom>
              <a:avLst/>
              <a:gdLst>
                <a:gd name="T0" fmla="*/ 130 w 192"/>
                <a:gd name="T1" fmla="*/ 10 h 166"/>
                <a:gd name="T2" fmla="*/ 122 w 192"/>
                <a:gd name="T3" fmla="*/ 10 h 166"/>
                <a:gd name="T4" fmla="*/ 112 w 192"/>
                <a:gd name="T5" fmla="*/ 12 h 166"/>
                <a:gd name="T6" fmla="*/ 104 w 192"/>
                <a:gd name="T7" fmla="*/ 14 h 166"/>
                <a:gd name="T8" fmla="*/ 98 w 192"/>
                <a:gd name="T9" fmla="*/ 14 h 166"/>
                <a:gd name="T10" fmla="*/ 88 w 192"/>
                <a:gd name="T11" fmla="*/ 12 h 166"/>
                <a:gd name="T12" fmla="*/ 80 w 192"/>
                <a:gd name="T13" fmla="*/ 10 h 166"/>
                <a:gd name="T14" fmla="*/ 34 w 192"/>
                <a:gd name="T15" fmla="*/ 8 h 166"/>
                <a:gd name="T16" fmla="*/ 30 w 192"/>
                <a:gd name="T17" fmla="*/ 8 h 166"/>
                <a:gd name="T18" fmla="*/ 24 w 192"/>
                <a:gd name="T19" fmla="*/ 6 h 166"/>
                <a:gd name="T20" fmla="*/ 20 w 192"/>
                <a:gd name="T21" fmla="*/ 2 h 166"/>
                <a:gd name="T22" fmla="*/ 14 w 192"/>
                <a:gd name="T23" fmla="*/ 0 h 166"/>
                <a:gd name="T24" fmla="*/ 2 w 192"/>
                <a:gd name="T25" fmla="*/ 2 h 166"/>
                <a:gd name="T26" fmla="*/ 2 w 192"/>
                <a:gd name="T27" fmla="*/ 12 h 166"/>
                <a:gd name="T28" fmla="*/ 12 w 192"/>
                <a:gd name="T29" fmla="*/ 32 h 166"/>
                <a:gd name="T30" fmla="*/ 18 w 192"/>
                <a:gd name="T31" fmla="*/ 54 h 166"/>
                <a:gd name="T32" fmla="*/ 24 w 192"/>
                <a:gd name="T33" fmla="*/ 72 h 166"/>
                <a:gd name="T34" fmla="*/ 34 w 192"/>
                <a:gd name="T35" fmla="*/ 110 h 166"/>
                <a:gd name="T36" fmla="*/ 46 w 192"/>
                <a:gd name="T37" fmla="*/ 136 h 166"/>
                <a:gd name="T38" fmla="*/ 48 w 192"/>
                <a:gd name="T39" fmla="*/ 140 h 166"/>
                <a:gd name="T40" fmla="*/ 52 w 192"/>
                <a:gd name="T41" fmla="*/ 148 h 166"/>
                <a:gd name="T42" fmla="*/ 58 w 192"/>
                <a:gd name="T43" fmla="*/ 158 h 166"/>
                <a:gd name="T44" fmla="*/ 60 w 192"/>
                <a:gd name="T45" fmla="*/ 164 h 166"/>
                <a:gd name="T46" fmla="*/ 72 w 192"/>
                <a:gd name="T47" fmla="*/ 160 h 166"/>
                <a:gd name="T48" fmla="*/ 74 w 192"/>
                <a:gd name="T49" fmla="*/ 156 h 166"/>
                <a:gd name="T50" fmla="*/ 76 w 192"/>
                <a:gd name="T51" fmla="*/ 152 h 166"/>
                <a:gd name="T52" fmla="*/ 78 w 192"/>
                <a:gd name="T53" fmla="*/ 150 h 166"/>
                <a:gd name="T54" fmla="*/ 82 w 192"/>
                <a:gd name="T55" fmla="*/ 152 h 166"/>
                <a:gd name="T56" fmla="*/ 82 w 192"/>
                <a:gd name="T57" fmla="*/ 156 h 166"/>
                <a:gd name="T58" fmla="*/ 82 w 192"/>
                <a:gd name="T59" fmla="*/ 162 h 166"/>
                <a:gd name="T60" fmla="*/ 86 w 192"/>
                <a:gd name="T61" fmla="*/ 164 h 166"/>
                <a:gd name="T62" fmla="*/ 94 w 192"/>
                <a:gd name="T63" fmla="*/ 164 h 166"/>
                <a:gd name="T64" fmla="*/ 104 w 192"/>
                <a:gd name="T65" fmla="*/ 166 h 166"/>
                <a:gd name="T66" fmla="*/ 112 w 192"/>
                <a:gd name="T67" fmla="*/ 162 h 166"/>
                <a:gd name="T68" fmla="*/ 114 w 192"/>
                <a:gd name="T69" fmla="*/ 60 h 166"/>
                <a:gd name="T70" fmla="*/ 128 w 192"/>
                <a:gd name="T71" fmla="*/ 16 h 166"/>
                <a:gd name="T72" fmla="*/ 144 w 192"/>
                <a:gd name="T73" fmla="*/ 16 h 166"/>
                <a:gd name="T74" fmla="*/ 164 w 192"/>
                <a:gd name="T75" fmla="*/ 16 h 166"/>
                <a:gd name="T76" fmla="*/ 168 w 192"/>
                <a:gd name="T77" fmla="*/ 18 h 166"/>
                <a:gd name="T78" fmla="*/ 170 w 192"/>
                <a:gd name="T79" fmla="*/ 22 h 166"/>
                <a:gd name="T80" fmla="*/ 172 w 192"/>
                <a:gd name="T81" fmla="*/ 20 h 166"/>
                <a:gd name="T82" fmla="*/ 182 w 192"/>
                <a:gd name="T83" fmla="*/ 16 h 166"/>
                <a:gd name="T84" fmla="*/ 190 w 192"/>
                <a:gd name="T85" fmla="*/ 12 h 166"/>
                <a:gd name="T86" fmla="*/ 188 w 192"/>
                <a:gd name="T87" fmla="*/ 12 h 166"/>
                <a:gd name="T88" fmla="*/ 166 w 192"/>
                <a:gd name="T89" fmla="*/ 8 h 166"/>
                <a:gd name="T90" fmla="*/ 132 w 192"/>
                <a:gd name="T91" fmla="*/ 1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2" h="166">
                  <a:moveTo>
                    <a:pt x="132" y="10"/>
                  </a:moveTo>
                  <a:lnTo>
                    <a:pt x="130" y="10"/>
                  </a:lnTo>
                  <a:lnTo>
                    <a:pt x="128" y="10"/>
                  </a:lnTo>
                  <a:lnTo>
                    <a:pt x="122" y="10"/>
                  </a:lnTo>
                  <a:lnTo>
                    <a:pt x="118" y="12"/>
                  </a:lnTo>
                  <a:lnTo>
                    <a:pt x="112" y="12"/>
                  </a:lnTo>
                  <a:lnTo>
                    <a:pt x="106" y="14"/>
                  </a:lnTo>
                  <a:lnTo>
                    <a:pt x="104" y="14"/>
                  </a:lnTo>
                  <a:lnTo>
                    <a:pt x="102" y="14"/>
                  </a:lnTo>
                  <a:lnTo>
                    <a:pt x="98" y="14"/>
                  </a:lnTo>
                  <a:lnTo>
                    <a:pt x="94" y="14"/>
                  </a:lnTo>
                  <a:lnTo>
                    <a:pt x="88" y="12"/>
                  </a:lnTo>
                  <a:lnTo>
                    <a:pt x="84" y="12"/>
                  </a:lnTo>
                  <a:lnTo>
                    <a:pt x="80" y="10"/>
                  </a:lnTo>
                  <a:lnTo>
                    <a:pt x="76" y="8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24" y="6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6" y="20"/>
                  </a:lnTo>
                  <a:lnTo>
                    <a:pt x="12" y="32"/>
                  </a:lnTo>
                  <a:lnTo>
                    <a:pt x="16" y="42"/>
                  </a:lnTo>
                  <a:lnTo>
                    <a:pt x="18" y="54"/>
                  </a:lnTo>
                  <a:lnTo>
                    <a:pt x="20" y="58"/>
                  </a:lnTo>
                  <a:lnTo>
                    <a:pt x="24" y="72"/>
                  </a:lnTo>
                  <a:lnTo>
                    <a:pt x="28" y="90"/>
                  </a:lnTo>
                  <a:lnTo>
                    <a:pt x="34" y="110"/>
                  </a:lnTo>
                  <a:lnTo>
                    <a:pt x="42" y="126"/>
                  </a:lnTo>
                  <a:lnTo>
                    <a:pt x="46" y="136"/>
                  </a:lnTo>
                  <a:lnTo>
                    <a:pt x="48" y="136"/>
                  </a:lnTo>
                  <a:lnTo>
                    <a:pt x="48" y="140"/>
                  </a:lnTo>
                  <a:lnTo>
                    <a:pt x="50" y="144"/>
                  </a:lnTo>
                  <a:lnTo>
                    <a:pt x="52" y="148"/>
                  </a:lnTo>
                  <a:lnTo>
                    <a:pt x="56" y="152"/>
                  </a:lnTo>
                  <a:lnTo>
                    <a:pt x="58" y="158"/>
                  </a:lnTo>
                  <a:lnTo>
                    <a:pt x="60" y="162"/>
                  </a:lnTo>
                  <a:lnTo>
                    <a:pt x="60" y="164"/>
                  </a:lnTo>
                  <a:lnTo>
                    <a:pt x="72" y="160"/>
                  </a:lnTo>
                  <a:lnTo>
                    <a:pt x="72" y="160"/>
                  </a:lnTo>
                  <a:lnTo>
                    <a:pt x="74" y="158"/>
                  </a:lnTo>
                  <a:lnTo>
                    <a:pt x="74" y="156"/>
                  </a:lnTo>
                  <a:lnTo>
                    <a:pt x="76" y="154"/>
                  </a:lnTo>
                  <a:lnTo>
                    <a:pt x="76" y="152"/>
                  </a:lnTo>
                  <a:lnTo>
                    <a:pt x="76" y="152"/>
                  </a:lnTo>
                  <a:lnTo>
                    <a:pt x="78" y="150"/>
                  </a:lnTo>
                  <a:lnTo>
                    <a:pt x="80" y="152"/>
                  </a:lnTo>
                  <a:lnTo>
                    <a:pt x="82" y="152"/>
                  </a:lnTo>
                  <a:lnTo>
                    <a:pt x="82" y="154"/>
                  </a:lnTo>
                  <a:lnTo>
                    <a:pt x="82" y="156"/>
                  </a:lnTo>
                  <a:lnTo>
                    <a:pt x="82" y="160"/>
                  </a:lnTo>
                  <a:lnTo>
                    <a:pt x="82" y="162"/>
                  </a:lnTo>
                  <a:lnTo>
                    <a:pt x="84" y="164"/>
                  </a:lnTo>
                  <a:lnTo>
                    <a:pt x="86" y="164"/>
                  </a:lnTo>
                  <a:lnTo>
                    <a:pt x="88" y="164"/>
                  </a:lnTo>
                  <a:lnTo>
                    <a:pt x="94" y="164"/>
                  </a:lnTo>
                  <a:lnTo>
                    <a:pt x="98" y="166"/>
                  </a:lnTo>
                  <a:lnTo>
                    <a:pt x="104" y="166"/>
                  </a:lnTo>
                  <a:lnTo>
                    <a:pt x="108" y="164"/>
                  </a:lnTo>
                  <a:lnTo>
                    <a:pt x="112" y="162"/>
                  </a:lnTo>
                  <a:lnTo>
                    <a:pt x="114" y="160"/>
                  </a:lnTo>
                  <a:lnTo>
                    <a:pt x="114" y="60"/>
                  </a:lnTo>
                  <a:lnTo>
                    <a:pt x="128" y="60"/>
                  </a:lnTo>
                  <a:lnTo>
                    <a:pt x="128" y="16"/>
                  </a:lnTo>
                  <a:lnTo>
                    <a:pt x="132" y="16"/>
                  </a:lnTo>
                  <a:lnTo>
                    <a:pt x="144" y="16"/>
                  </a:lnTo>
                  <a:lnTo>
                    <a:pt x="156" y="14"/>
                  </a:lnTo>
                  <a:lnTo>
                    <a:pt x="164" y="16"/>
                  </a:lnTo>
                  <a:lnTo>
                    <a:pt x="164" y="16"/>
                  </a:lnTo>
                  <a:lnTo>
                    <a:pt x="168" y="18"/>
                  </a:lnTo>
                  <a:lnTo>
                    <a:pt x="168" y="20"/>
                  </a:lnTo>
                  <a:lnTo>
                    <a:pt x="170" y="22"/>
                  </a:lnTo>
                  <a:lnTo>
                    <a:pt x="170" y="22"/>
                  </a:lnTo>
                  <a:lnTo>
                    <a:pt x="172" y="20"/>
                  </a:lnTo>
                  <a:lnTo>
                    <a:pt x="176" y="18"/>
                  </a:lnTo>
                  <a:lnTo>
                    <a:pt x="182" y="16"/>
                  </a:lnTo>
                  <a:lnTo>
                    <a:pt x="186" y="14"/>
                  </a:lnTo>
                  <a:lnTo>
                    <a:pt x="190" y="12"/>
                  </a:lnTo>
                  <a:lnTo>
                    <a:pt x="192" y="12"/>
                  </a:lnTo>
                  <a:lnTo>
                    <a:pt x="188" y="12"/>
                  </a:lnTo>
                  <a:lnTo>
                    <a:pt x="178" y="10"/>
                  </a:lnTo>
                  <a:lnTo>
                    <a:pt x="166" y="8"/>
                  </a:lnTo>
                  <a:lnTo>
                    <a:pt x="156" y="8"/>
                  </a:lnTo>
                  <a:lnTo>
                    <a:pt x="132" y="1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08" name="Freeform 475">
              <a:extLst>
                <a:ext uri="{FF2B5EF4-FFF2-40B4-BE49-F238E27FC236}">
                  <a16:creationId xmlns:a16="http://schemas.microsoft.com/office/drawing/2014/main" id="{41F89E34-A3AF-4D03-8C09-8F8A24BE9235}"/>
                </a:ext>
              </a:extLst>
            </p:cNvPr>
            <p:cNvSpPr/>
            <p:nvPr/>
          </p:nvSpPr>
          <p:spPr bwMode="gray">
            <a:xfrm>
              <a:off x="1246168" y="5150015"/>
              <a:ext cx="222168" cy="255321"/>
            </a:xfrm>
            <a:custGeom>
              <a:avLst/>
              <a:gdLst>
                <a:gd name="T0" fmla="*/ 98 w 120"/>
                <a:gd name="T1" fmla="*/ 48 h 138"/>
                <a:gd name="T2" fmla="*/ 98 w 120"/>
                <a:gd name="T3" fmla="*/ 44 h 138"/>
                <a:gd name="T4" fmla="*/ 96 w 120"/>
                <a:gd name="T5" fmla="*/ 38 h 138"/>
                <a:gd name="T6" fmla="*/ 90 w 120"/>
                <a:gd name="T7" fmla="*/ 32 h 138"/>
                <a:gd name="T8" fmla="*/ 88 w 120"/>
                <a:gd name="T9" fmla="*/ 28 h 138"/>
                <a:gd name="T10" fmla="*/ 84 w 120"/>
                <a:gd name="T11" fmla="*/ 22 h 138"/>
                <a:gd name="T12" fmla="*/ 80 w 120"/>
                <a:gd name="T13" fmla="*/ 10 h 138"/>
                <a:gd name="T14" fmla="*/ 78 w 120"/>
                <a:gd name="T15" fmla="*/ 0 h 138"/>
                <a:gd name="T16" fmla="*/ 76 w 120"/>
                <a:gd name="T17" fmla="*/ 0 h 138"/>
                <a:gd name="T18" fmla="*/ 68 w 120"/>
                <a:gd name="T19" fmla="*/ 2 h 138"/>
                <a:gd name="T20" fmla="*/ 60 w 120"/>
                <a:gd name="T21" fmla="*/ 6 h 138"/>
                <a:gd name="T22" fmla="*/ 56 w 120"/>
                <a:gd name="T23" fmla="*/ 10 h 138"/>
                <a:gd name="T24" fmla="*/ 46 w 120"/>
                <a:gd name="T25" fmla="*/ 2 h 138"/>
                <a:gd name="T26" fmla="*/ 26 w 120"/>
                <a:gd name="T27" fmla="*/ 2 h 138"/>
                <a:gd name="T28" fmla="*/ 14 w 120"/>
                <a:gd name="T29" fmla="*/ 4 h 138"/>
                <a:gd name="T30" fmla="*/ 0 w 120"/>
                <a:gd name="T31" fmla="*/ 48 h 138"/>
                <a:gd name="T32" fmla="*/ 2 w 120"/>
                <a:gd name="T33" fmla="*/ 102 h 138"/>
                <a:gd name="T34" fmla="*/ 6 w 120"/>
                <a:gd name="T35" fmla="*/ 104 h 138"/>
                <a:gd name="T36" fmla="*/ 12 w 120"/>
                <a:gd name="T37" fmla="*/ 112 h 138"/>
                <a:gd name="T38" fmla="*/ 12 w 120"/>
                <a:gd name="T39" fmla="*/ 126 h 138"/>
                <a:gd name="T40" fmla="*/ 10 w 120"/>
                <a:gd name="T41" fmla="*/ 128 h 138"/>
                <a:gd name="T42" fmla="*/ 8 w 120"/>
                <a:gd name="T43" fmla="*/ 134 h 138"/>
                <a:gd name="T44" fmla="*/ 12 w 120"/>
                <a:gd name="T45" fmla="*/ 138 h 138"/>
                <a:gd name="T46" fmla="*/ 20 w 120"/>
                <a:gd name="T47" fmla="*/ 136 h 138"/>
                <a:gd name="T48" fmla="*/ 32 w 120"/>
                <a:gd name="T49" fmla="*/ 130 h 138"/>
                <a:gd name="T50" fmla="*/ 40 w 120"/>
                <a:gd name="T51" fmla="*/ 124 h 138"/>
                <a:gd name="T52" fmla="*/ 42 w 120"/>
                <a:gd name="T53" fmla="*/ 118 h 138"/>
                <a:gd name="T54" fmla="*/ 44 w 120"/>
                <a:gd name="T55" fmla="*/ 112 h 138"/>
                <a:gd name="T56" fmla="*/ 46 w 120"/>
                <a:gd name="T57" fmla="*/ 110 h 138"/>
                <a:gd name="T58" fmla="*/ 52 w 120"/>
                <a:gd name="T59" fmla="*/ 108 h 138"/>
                <a:gd name="T60" fmla="*/ 60 w 120"/>
                <a:gd name="T61" fmla="*/ 110 h 138"/>
                <a:gd name="T62" fmla="*/ 64 w 120"/>
                <a:gd name="T63" fmla="*/ 114 h 138"/>
                <a:gd name="T64" fmla="*/ 70 w 120"/>
                <a:gd name="T65" fmla="*/ 116 h 138"/>
                <a:gd name="T66" fmla="*/ 74 w 120"/>
                <a:gd name="T67" fmla="*/ 114 h 138"/>
                <a:gd name="T68" fmla="*/ 76 w 120"/>
                <a:gd name="T69" fmla="*/ 106 h 138"/>
                <a:gd name="T70" fmla="*/ 82 w 120"/>
                <a:gd name="T71" fmla="*/ 98 h 138"/>
                <a:gd name="T72" fmla="*/ 90 w 120"/>
                <a:gd name="T73" fmla="*/ 90 h 138"/>
                <a:gd name="T74" fmla="*/ 94 w 120"/>
                <a:gd name="T75" fmla="*/ 88 h 138"/>
                <a:gd name="T76" fmla="*/ 104 w 120"/>
                <a:gd name="T77" fmla="*/ 84 h 138"/>
                <a:gd name="T78" fmla="*/ 108 w 120"/>
                <a:gd name="T79" fmla="*/ 80 h 138"/>
                <a:gd name="T80" fmla="*/ 112 w 120"/>
                <a:gd name="T81" fmla="*/ 78 h 138"/>
                <a:gd name="T82" fmla="*/ 118 w 120"/>
                <a:gd name="T83" fmla="*/ 72 h 138"/>
                <a:gd name="T84" fmla="*/ 120 w 120"/>
                <a:gd name="T85" fmla="*/ 68 h 138"/>
                <a:gd name="T86" fmla="*/ 116 w 120"/>
                <a:gd name="T87" fmla="*/ 62 h 138"/>
                <a:gd name="T88" fmla="*/ 112 w 120"/>
                <a:gd name="T89" fmla="*/ 60 h 138"/>
                <a:gd name="T90" fmla="*/ 110 w 120"/>
                <a:gd name="T91" fmla="*/ 60 h 138"/>
                <a:gd name="T92" fmla="*/ 106 w 120"/>
                <a:gd name="T93" fmla="*/ 56 h 138"/>
                <a:gd name="T94" fmla="*/ 102 w 120"/>
                <a:gd name="T95" fmla="*/ 4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0" h="138">
                  <a:moveTo>
                    <a:pt x="102" y="48"/>
                  </a:moveTo>
                  <a:lnTo>
                    <a:pt x="98" y="48"/>
                  </a:lnTo>
                  <a:lnTo>
                    <a:pt x="100" y="46"/>
                  </a:lnTo>
                  <a:lnTo>
                    <a:pt x="98" y="44"/>
                  </a:lnTo>
                  <a:lnTo>
                    <a:pt x="98" y="40"/>
                  </a:lnTo>
                  <a:lnTo>
                    <a:pt x="96" y="38"/>
                  </a:lnTo>
                  <a:lnTo>
                    <a:pt x="92" y="34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88" y="28"/>
                  </a:lnTo>
                  <a:lnTo>
                    <a:pt x="86" y="26"/>
                  </a:lnTo>
                  <a:lnTo>
                    <a:pt x="84" y="22"/>
                  </a:lnTo>
                  <a:lnTo>
                    <a:pt x="82" y="16"/>
                  </a:lnTo>
                  <a:lnTo>
                    <a:pt x="80" y="10"/>
                  </a:lnTo>
                  <a:lnTo>
                    <a:pt x="80" y="4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68" y="2"/>
                  </a:lnTo>
                  <a:lnTo>
                    <a:pt x="64" y="4"/>
                  </a:lnTo>
                  <a:lnTo>
                    <a:pt x="60" y="6"/>
                  </a:lnTo>
                  <a:lnTo>
                    <a:pt x="56" y="8"/>
                  </a:lnTo>
                  <a:lnTo>
                    <a:pt x="56" y="10"/>
                  </a:lnTo>
                  <a:lnTo>
                    <a:pt x="52" y="4"/>
                  </a:lnTo>
                  <a:lnTo>
                    <a:pt x="46" y="2"/>
                  </a:lnTo>
                  <a:lnTo>
                    <a:pt x="36" y="0"/>
                  </a:lnTo>
                  <a:lnTo>
                    <a:pt x="26" y="2"/>
                  </a:lnTo>
                  <a:lnTo>
                    <a:pt x="18" y="2"/>
                  </a:lnTo>
                  <a:lnTo>
                    <a:pt x="14" y="4"/>
                  </a:lnTo>
                  <a:lnTo>
                    <a:pt x="14" y="46"/>
                  </a:lnTo>
                  <a:lnTo>
                    <a:pt x="0" y="48"/>
                  </a:lnTo>
                  <a:lnTo>
                    <a:pt x="0" y="100"/>
                  </a:lnTo>
                  <a:lnTo>
                    <a:pt x="2" y="102"/>
                  </a:lnTo>
                  <a:lnTo>
                    <a:pt x="4" y="102"/>
                  </a:lnTo>
                  <a:lnTo>
                    <a:pt x="6" y="104"/>
                  </a:lnTo>
                  <a:lnTo>
                    <a:pt x="10" y="108"/>
                  </a:lnTo>
                  <a:lnTo>
                    <a:pt x="12" y="112"/>
                  </a:lnTo>
                  <a:lnTo>
                    <a:pt x="14" y="118"/>
                  </a:lnTo>
                  <a:lnTo>
                    <a:pt x="12" y="126"/>
                  </a:lnTo>
                  <a:lnTo>
                    <a:pt x="12" y="126"/>
                  </a:lnTo>
                  <a:lnTo>
                    <a:pt x="10" y="128"/>
                  </a:lnTo>
                  <a:lnTo>
                    <a:pt x="8" y="130"/>
                  </a:lnTo>
                  <a:lnTo>
                    <a:pt x="8" y="134"/>
                  </a:lnTo>
                  <a:lnTo>
                    <a:pt x="10" y="136"/>
                  </a:lnTo>
                  <a:lnTo>
                    <a:pt x="12" y="138"/>
                  </a:lnTo>
                  <a:lnTo>
                    <a:pt x="16" y="138"/>
                  </a:lnTo>
                  <a:lnTo>
                    <a:pt x="20" y="136"/>
                  </a:lnTo>
                  <a:lnTo>
                    <a:pt x="26" y="134"/>
                  </a:lnTo>
                  <a:lnTo>
                    <a:pt x="32" y="130"/>
                  </a:lnTo>
                  <a:lnTo>
                    <a:pt x="38" y="124"/>
                  </a:lnTo>
                  <a:lnTo>
                    <a:pt x="40" y="124"/>
                  </a:lnTo>
                  <a:lnTo>
                    <a:pt x="40" y="122"/>
                  </a:lnTo>
                  <a:lnTo>
                    <a:pt x="42" y="118"/>
                  </a:lnTo>
                  <a:lnTo>
                    <a:pt x="44" y="116"/>
                  </a:lnTo>
                  <a:lnTo>
                    <a:pt x="44" y="112"/>
                  </a:lnTo>
                  <a:lnTo>
                    <a:pt x="44" y="112"/>
                  </a:lnTo>
                  <a:lnTo>
                    <a:pt x="46" y="110"/>
                  </a:lnTo>
                  <a:lnTo>
                    <a:pt x="50" y="110"/>
                  </a:lnTo>
                  <a:lnTo>
                    <a:pt x="52" y="108"/>
                  </a:lnTo>
                  <a:lnTo>
                    <a:pt x="56" y="108"/>
                  </a:lnTo>
                  <a:lnTo>
                    <a:pt x="60" y="110"/>
                  </a:lnTo>
                  <a:lnTo>
                    <a:pt x="64" y="114"/>
                  </a:lnTo>
                  <a:lnTo>
                    <a:pt x="64" y="114"/>
                  </a:lnTo>
                  <a:lnTo>
                    <a:pt x="68" y="116"/>
                  </a:lnTo>
                  <a:lnTo>
                    <a:pt x="70" y="116"/>
                  </a:lnTo>
                  <a:lnTo>
                    <a:pt x="74" y="116"/>
                  </a:lnTo>
                  <a:lnTo>
                    <a:pt x="74" y="114"/>
                  </a:lnTo>
                  <a:lnTo>
                    <a:pt x="74" y="112"/>
                  </a:lnTo>
                  <a:lnTo>
                    <a:pt x="76" y="106"/>
                  </a:lnTo>
                  <a:lnTo>
                    <a:pt x="80" y="102"/>
                  </a:lnTo>
                  <a:lnTo>
                    <a:pt x="82" y="98"/>
                  </a:lnTo>
                  <a:lnTo>
                    <a:pt x="86" y="94"/>
                  </a:lnTo>
                  <a:lnTo>
                    <a:pt x="90" y="90"/>
                  </a:lnTo>
                  <a:lnTo>
                    <a:pt x="90" y="90"/>
                  </a:lnTo>
                  <a:lnTo>
                    <a:pt x="94" y="88"/>
                  </a:lnTo>
                  <a:lnTo>
                    <a:pt x="98" y="86"/>
                  </a:lnTo>
                  <a:lnTo>
                    <a:pt x="104" y="84"/>
                  </a:lnTo>
                  <a:lnTo>
                    <a:pt x="106" y="82"/>
                  </a:lnTo>
                  <a:lnTo>
                    <a:pt x="108" y="80"/>
                  </a:lnTo>
                  <a:lnTo>
                    <a:pt x="110" y="78"/>
                  </a:lnTo>
                  <a:lnTo>
                    <a:pt x="112" y="78"/>
                  </a:lnTo>
                  <a:lnTo>
                    <a:pt x="116" y="76"/>
                  </a:lnTo>
                  <a:lnTo>
                    <a:pt x="118" y="72"/>
                  </a:lnTo>
                  <a:lnTo>
                    <a:pt x="120" y="70"/>
                  </a:lnTo>
                  <a:lnTo>
                    <a:pt x="120" y="68"/>
                  </a:lnTo>
                  <a:lnTo>
                    <a:pt x="120" y="66"/>
                  </a:lnTo>
                  <a:lnTo>
                    <a:pt x="116" y="62"/>
                  </a:lnTo>
                  <a:lnTo>
                    <a:pt x="112" y="60"/>
                  </a:lnTo>
                  <a:lnTo>
                    <a:pt x="112" y="6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58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4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09" name="Freeform 476">
              <a:extLst>
                <a:ext uri="{FF2B5EF4-FFF2-40B4-BE49-F238E27FC236}">
                  <a16:creationId xmlns:a16="http://schemas.microsoft.com/office/drawing/2014/main" id="{D7AA9E08-DB4D-4099-8E82-9561CD597CE0}"/>
                </a:ext>
              </a:extLst>
            </p:cNvPr>
            <p:cNvSpPr/>
            <p:nvPr/>
          </p:nvSpPr>
          <p:spPr bwMode="gray">
            <a:xfrm>
              <a:off x="1760856" y="4417356"/>
              <a:ext cx="214762" cy="303425"/>
            </a:xfrm>
            <a:custGeom>
              <a:avLst/>
              <a:gdLst>
                <a:gd name="T0" fmla="*/ 4 w 116"/>
                <a:gd name="T1" fmla="*/ 164 h 164"/>
                <a:gd name="T2" fmla="*/ 28 w 116"/>
                <a:gd name="T3" fmla="*/ 148 h 164"/>
                <a:gd name="T4" fmla="*/ 32 w 116"/>
                <a:gd name="T5" fmla="*/ 144 h 164"/>
                <a:gd name="T6" fmla="*/ 38 w 116"/>
                <a:gd name="T7" fmla="*/ 136 h 164"/>
                <a:gd name="T8" fmla="*/ 50 w 116"/>
                <a:gd name="T9" fmla="*/ 126 h 164"/>
                <a:gd name="T10" fmla="*/ 62 w 116"/>
                <a:gd name="T11" fmla="*/ 112 h 164"/>
                <a:gd name="T12" fmla="*/ 72 w 116"/>
                <a:gd name="T13" fmla="*/ 98 h 164"/>
                <a:gd name="T14" fmla="*/ 82 w 116"/>
                <a:gd name="T15" fmla="*/ 84 h 164"/>
                <a:gd name="T16" fmla="*/ 92 w 116"/>
                <a:gd name="T17" fmla="*/ 66 h 164"/>
                <a:gd name="T18" fmla="*/ 100 w 116"/>
                <a:gd name="T19" fmla="*/ 50 h 164"/>
                <a:gd name="T20" fmla="*/ 106 w 116"/>
                <a:gd name="T21" fmla="*/ 36 h 164"/>
                <a:gd name="T22" fmla="*/ 108 w 116"/>
                <a:gd name="T23" fmla="*/ 32 h 164"/>
                <a:gd name="T24" fmla="*/ 116 w 116"/>
                <a:gd name="T25" fmla="*/ 18 h 164"/>
                <a:gd name="T26" fmla="*/ 116 w 116"/>
                <a:gd name="T27" fmla="*/ 0 h 164"/>
                <a:gd name="T28" fmla="*/ 108 w 116"/>
                <a:gd name="T29" fmla="*/ 0 h 164"/>
                <a:gd name="T30" fmla="*/ 108 w 116"/>
                <a:gd name="T31" fmla="*/ 0 h 164"/>
                <a:gd name="T32" fmla="*/ 106 w 116"/>
                <a:gd name="T33" fmla="*/ 2 h 164"/>
                <a:gd name="T34" fmla="*/ 102 w 116"/>
                <a:gd name="T35" fmla="*/ 2 h 164"/>
                <a:gd name="T36" fmla="*/ 98 w 116"/>
                <a:gd name="T37" fmla="*/ 4 h 164"/>
                <a:gd name="T38" fmla="*/ 92 w 116"/>
                <a:gd name="T39" fmla="*/ 4 h 164"/>
                <a:gd name="T40" fmla="*/ 80 w 116"/>
                <a:gd name="T41" fmla="*/ 6 h 164"/>
                <a:gd name="T42" fmla="*/ 66 w 116"/>
                <a:gd name="T43" fmla="*/ 8 h 164"/>
                <a:gd name="T44" fmla="*/ 54 w 116"/>
                <a:gd name="T45" fmla="*/ 10 h 164"/>
                <a:gd name="T46" fmla="*/ 50 w 116"/>
                <a:gd name="T47" fmla="*/ 10 h 164"/>
                <a:gd name="T48" fmla="*/ 28 w 116"/>
                <a:gd name="T49" fmla="*/ 14 h 164"/>
                <a:gd name="T50" fmla="*/ 28 w 116"/>
                <a:gd name="T51" fmla="*/ 14 h 164"/>
                <a:gd name="T52" fmla="*/ 26 w 116"/>
                <a:gd name="T53" fmla="*/ 12 h 164"/>
                <a:gd name="T54" fmla="*/ 24 w 116"/>
                <a:gd name="T55" fmla="*/ 12 h 164"/>
                <a:gd name="T56" fmla="*/ 20 w 116"/>
                <a:gd name="T57" fmla="*/ 10 h 164"/>
                <a:gd name="T58" fmla="*/ 14 w 116"/>
                <a:gd name="T59" fmla="*/ 20 h 164"/>
                <a:gd name="T60" fmla="*/ 16 w 116"/>
                <a:gd name="T61" fmla="*/ 22 h 164"/>
                <a:gd name="T62" fmla="*/ 14 w 116"/>
                <a:gd name="T63" fmla="*/ 28 h 164"/>
                <a:gd name="T64" fmla="*/ 24 w 116"/>
                <a:gd name="T65" fmla="*/ 34 h 164"/>
                <a:gd name="T66" fmla="*/ 56 w 116"/>
                <a:gd name="T67" fmla="*/ 52 h 164"/>
                <a:gd name="T68" fmla="*/ 70 w 116"/>
                <a:gd name="T69" fmla="*/ 54 h 164"/>
                <a:gd name="T70" fmla="*/ 40 w 116"/>
                <a:gd name="T71" fmla="*/ 96 h 164"/>
                <a:gd name="T72" fmla="*/ 24 w 116"/>
                <a:gd name="T73" fmla="*/ 102 h 164"/>
                <a:gd name="T74" fmla="*/ 22 w 116"/>
                <a:gd name="T75" fmla="*/ 108 h 164"/>
                <a:gd name="T76" fmla="*/ 6 w 116"/>
                <a:gd name="T77" fmla="*/ 108 h 164"/>
                <a:gd name="T78" fmla="*/ 0 w 116"/>
                <a:gd name="T79" fmla="*/ 122 h 164"/>
                <a:gd name="T80" fmla="*/ 0 w 116"/>
                <a:gd name="T81" fmla="*/ 156 h 164"/>
                <a:gd name="T82" fmla="*/ 4 w 116"/>
                <a:gd name="T8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6" h="164">
                  <a:moveTo>
                    <a:pt x="4" y="164"/>
                  </a:moveTo>
                  <a:lnTo>
                    <a:pt x="28" y="148"/>
                  </a:lnTo>
                  <a:lnTo>
                    <a:pt x="32" y="144"/>
                  </a:lnTo>
                  <a:lnTo>
                    <a:pt x="38" y="136"/>
                  </a:lnTo>
                  <a:lnTo>
                    <a:pt x="50" y="126"/>
                  </a:lnTo>
                  <a:lnTo>
                    <a:pt x="62" y="112"/>
                  </a:lnTo>
                  <a:lnTo>
                    <a:pt x="72" y="98"/>
                  </a:lnTo>
                  <a:lnTo>
                    <a:pt x="82" y="84"/>
                  </a:lnTo>
                  <a:lnTo>
                    <a:pt x="92" y="66"/>
                  </a:lnTo>
                  <a:lnTo>
                    <a:pt x="100" y="50"/>
                  </a:lnTo>
                  <a:lnTo>
                    <a:pt x="106" y="36"/>
                  </a:lnTo>
                  <a:lnTo>
                    <a:pt x="108" y="32"/>
                  </a:lnTo>
                  <a:lnTo>
                    <a:pt x="116" y="18"/>
                  </a:lnTo>
                  <a:lnTo>
                    <a:pt x="116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06" y="2"/>
                  </a:lnTo>
                  <a:lnTo>
                    <a:pt x="102" y="2"/>
                  </a:lnTo>
                  <a:lnTo>
                    <a:pt x="98" y="4"/>
                  </a:lnTo>
                  <a:lnTo>
                    <a:pt x="92" y="4"/>
                  </a:lnTo>
                  <a:lnTo>
                    <a:pt x="80" y="6"/>
                  </a:lnTo>
                  <a:lnTo>
                    <a:pt x="66" y="8"/>
                  </a:lnTo>
                  <a:lnTo>
                    <a:pt x="54" y="10"/>
                  </a:lnTo>
                  <a:lnTo>
                    <a:pt x="50" y="10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0" y="10"/>
                  </a:lnTo>
                  <a:lnTo>
                    <a:pt x="14" y="20"/>
                  </a:lnTo>
                  <a:lnTo>
                    <a:pt x="16" y="22"/>
                  </a:lnTo>
                  <a:lnTo>
                    <a:pt x="14" y="28"/>
                  </a:lnTo>
                  <a:lnTo>
                    <a:pt x="24" y="34"/>
                  </a:lnTo>
                  <a:lnTo>
                    <a:pt x="56" y="52"/>
                  </a:lnTo>
                  <a:lnTo>
                    <a:pt x="70" y="54"/>
                  </a:lnTo>
                  <a:lnTo>
                    <a:pt x="40" y="96"/>
                  </a:lnTo>
                  <a:lnTo>
                    <a:pt x="24" y="102"/>
                  </a:lnTo>
                  <a:lnTo>
                    <a:pt x="22" y="108"/>
                  </a:lnTo>
                  <a:lnTo>
                    <a:pt x="6" y="108"/>
                  </a:lnTo>
                  <a:lnTo>
                    <a:pt x="0" y="122"/>
                  </a:lnTo>
                  <a:lnTo>
                    <a:pt x="0" y="156"/>
                  </a:lnTo>
                  <a:lnTo>
                    <a:pt x="4" y="16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10" name="Freeform 477">
              <a:extLst>
                <a:ext uri="{FF2B5EF4-FFF2-40B4-BE49-F238E27FC236}">
                  <a16:creationId xmlns:a16="http://schemas.microsoft.com/office/drawing/2014/main" id="{6F7FED1C-C0BB-4376-816B-A67AA68C55B7}"/>
                </a:ext>
              </a:extLst>
            </p:cNvPr>
            <p:cNvSpPr/>
            <p:nvPr/>
          </p:nvSpPr>
          <p:spPr bwMode="gray">
            <a:xfrm>
              <a:off x="1575717" y="4594970"/>
              <a:ext cx="196248" cy="229419"/>
            </a:xfrm>
            <a:custGeom>
              <a:avLst/>
              <a:gdLst>
                <a:gd name="T0" fmla="*/ 66 w 106"/>
                <a:gd name="T1" fmla="*/ 116 h 124"/>
                <a:gd name="T2" fmla="*/ 82 w 106"/>
                <a:gd name="T3" fmla="*/ 100 h 124"/>
                <a:gd name="T4" fmla="*/ 102 w 106"/>
                <a:gd name="T5" fmla="*/ 68 h 124"/>
                <a:gd name="T6" fmla="*/ 104 w 106"/>
                <a:gd name="T7" fmla="*/ 68 h 124"/>
                <a:gd name="T8" fmla="*/ 100 w 106"/>
                <a:gd name="T9" fmla="*/ 60 h 124"/>
                <a:gd name="T10" fmla="*/ 100 w 106"/>
                <a:gd name="T11" fmla="*/ 26 h 124"/>
                <a:gd name="T12" fmla="*/ 106 w 106"/>
                <a:gd name="T13" fmla="*/ 12 h 124"/>
                <a:gd name="T14" fmla="*/ 104 w 106"/>
                <a:gd name="T15" fmla="*/ 6 h 124"/>
                <a:gd name="T16" fmla="*/ 84 w 106"/>
                <a:gd name="T17" fmla="*/ 10 h 124"/>
                <a:gd name="T18" fmla="*/ 76 w 106"/>
                <a:gd name="T19" fmla="*/ 18 h 124"/>
                <a:gd name="T20" fmla="*/ 58 w 106"/>
                <a:gd name="T21" fmla="*/ 16 h 124"/>
                <a:gd name="T22" fmla="*/ 40 w 106"/>
                <a:gd name="T23" fmla="*/ 0 h 124"/>
                <a:gd name="T24" fmla="*/ 26 w 106"/>
                <a:gd name="T25" fmla="*/ 0 h 124"/>
                <a:gd name="T26" fmla="*/ 26 w 106"/>
                <a:gd name="T27" fmla="*/ 0 h 124"/>
                <a:gd name="T28" fmla="*/ 26 w 106"/>
                <a:gd name="T29" fmla="*/ 0 h 124"/>
                <a:gd name="T30" fmla="*/ 24 w 106"/>
                <a:gd name="T31" fmla="*/ 2 h 124"/>
                <a:gd name="T32" fmla="*/ 22 w 106"/>
                <a:gd name="T33" fmla="*/ 4 h 124"/>
                <a:gd name="T34" fmla="*/ 16 w 106"/>
                <a:gd name="T35" fmla="*/ 4 h 124"/>
                <a:gd name="T36" fmla="*/ 8 w 106"/>
                <a:gd name="T37" fmla="*/ 6 h 124"/>
                <a:gd name="T38" fmla="*/ 10 w 106"/>
                <a:gd name="T39" fmla="*/ 12 h 124"/>
                <a:gd name="T40" fmla="*/ 14 w 106"/>
                <a:gd name="T41" fmla="*/ 40 h 124"/>
                <a:gd name="T42" fmla="*/ 0 w 106"/>
                <a:gd name="T43" fmla="*/ 56 h 124"/>
                <a:gd name="T44" fmla="*/ 0 w 106"/>
                <a:gd name="T45" fmla="*/ 56 h 124"/>
                <a:gd name="T46" fmla="*/ 2 w 106"/>
                <a:gd name="T47" fmla="*/ 58 h 124"/>
                <a:gd name="T48" fmla="*/ 4 w 106"/>
                <a:gd name="T49" fmla="*/ 62 h 124"/>
                <a:gd name="T50" fmla="*/ 4 w 106"/>
                <a:gd name="T51" fmla="*/ 66 h 124"/>
                <a:gd name="T52" fmla="*/ 6 w 106"/>
                <a:gd name="T53" fmla="*/ 70 h 124"/>
                <a:gd name="T54" fmla="*/ 4 w 106"/>
                <a:gd name="T55" fmla="*/ 74 h 124"/>
                <a:gd name="T56" fmla="*/ 2 w 106"/>
                <a:gd name="T57" fmla="*/ 78 h 124"/>
                <a:gd name="T58" fmla="*/ 46 w 106"/>
                <a:gd name="T59" fmla="*/ 110 h 124"/>
                <a:gd name="T60" fmla="*/ 46 w 106"/>
                <a:gd name="T61" fmla="*/ 110 h 124"/>
                <a:gd name="T62" fmla="*/ 48 w 106"/>
                <a:gd name="T63" fmla="*/ 112 h 124"/>
                <a:gd name="T64" fmla="*/ 48 w 106"/>
                <a:gd name="T65" fmla="*/ 114 h 124"/>
                <a:gd name="T66" fmla="*/ 50 w 106"/>
                <a:gd name="T67" fmla="*/ 116 h 124"/>
                <a:gd name="T68" fmla="*/ 62 w 106"/>
                <a:gd name="T6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124">
                  <a:moveTo>
                    <a:pt x="66" y="116"/>
                  </a:moveTo>
                  <a:lnTo>
                    <a:pt x="82" y="100"/>
                  </a:lnTo>
                  <a:lnTo>
                    <a:pt x="102" y="68"/>
                  </a:lnTo>
                  <a:lnTo>
                    <a:pt x="104" y="68"/>
                  </a:lnTo>
                  <a:lnTo>
                    <a:pt x="100" y="60"/>
                  </a:lnTo>
                  <a:lnTo>
                    <a:pt x="100" y="26"/>
                  </a:lnTo>
                  <a:lnTo>
                    <a:pt x="106" y="12"/>
                  </a:lnTo>
                  <a:lnTo>
                    <a:pt x="104" y="6"/>
                  </a:lnTo>
                  <a:lnTo>
                    <a:pt x="84" y="10"/>
                  </a:lnTo>
                  <a:lnTo>
                    <a:pt x="76" y="18"/>
                  </a:lnTo>
                  <a:lnTo>
                    <a:pt x="58" y="16"/>
                  </a:lnTo>
                  <a:lnTo>
                    <a:pt x="4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4" y="2"/>
                  </a:lnTo>
                  <a:lnTo>
                    <a:pt x="22" y="4"/>
                  </a:lnTo>
                  <a:lnTo>
                    <a:pt x="16" y="4"/>
                  </a:lnTo>
                  <a:lnTo>
                    <a:pt x="8" y="6"/>
                  </a:lnTo>
                  <a:lnTo>
                    <a:pt x="10" y="12"/>
                  </a:lnTo>
                  <a:lnTo>
                    <a:pt x="14" y="40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58"/>
                  </a:lnTo>
                  <a:lnTo>
                    <a:pt x="4" y="62"/>
                  </a:lnTo>
                  <a:lnTo>
                    <a:pt x="4" y="66"/>
                  </a:lnTo>
                  <a:lnTo>
                    <a:pt x="6" y="70"/>
                  </a:lnTo>
                  <a:lnTo>
                    <a:pt x="4" y="74"/>
                  </a:lnTo>
                  <a:lnTo>
                    <a:pt x="2" y="78"/>
                  </a:lnTo>
                  <a:lnTo>
                    <a:pt x="46" y="110"/>
                  </a:lnTo>
                  <a:lnTo>
                    <a:pt x="46" y="110"/>
                  </a:lnTo>
                  <a:lnTo>
                    <a:pt x="48" y="112"/>
                  </a:lnTo>
                  <a:lnTo>
                    <a:pt x="48" y="114"/>
                  </a:lnTo>
                  <a:lnTo>
                    <a:pt x="50" y="116"/>
                  </a:lnTo>
                  <a:lnTo>
                    <a:pt x="62" y="12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11" name="Freeform 478">
              <a:extLst>
                <a:ext uri="{FF2B5EF4-FFF2-40B4-BE49-F238E27FC236}">
                  <a16:creationId xmlns:a16="http://schemas.microsoft.com/office/drawing/2014/main" id="{8AC05F5D-DBFA-4E96-B3D0-9448CD9E24ED}"/>
                </a:ext>
              </a:extLst>
            </p:cNvPr>
            <p:cNvSpPr/>
            <p:nvPr/>
          </p:nvSpPr>
          <p:spPr bwMode="gray">
            <a:xfrm>
              <a:off x="1468336" y="4606071"/>
              <a:ext cx="133301" cy="140611"/>
            </a:xfrm>
            <a:custGeom>
              <a:avLst/>
              <a:gdLst>
                <a:gd name="T0" fmla="*/ 16 w 72"/>
                <a:gd name="T1" fmla="*/ 6 h 76"/>
                <a:gd name="T2" fmla="*/ 16 w 72"/>
                <a:gd name="T3" fmla="*/ 6 h 76"/>
                <a:gd name="T4" fmla="*/ 14 w 72"/>
                <a:gd name="T5" fmla="*/ 8 h 76"/>
                <a:gd name="T6" fmla="*/ 14 w 72"/>
                <a:gd name="T7" fmla="*/ 12 h 76"/>
                <a:gd name="T8" fmla="*/ 14 w 72"/>
                <a:gd name="T9" fmla="*/ 16 h 76"/>
                <a:gd name="T10" fmla="*/ 14 w 72"/>
                <a:gd name="T11" fmla="*/ 18 h 76"/>
                <a:gd name="T12" fmla="*/ 12 w 72"/>
                <a:gd name="T13" fmla="*/ 20 h 76"/>
                <a:gd name="T14" fmla="*/ 10 w 72"/>
                <a:gd name="T15" fmla="*/ 22 h 76"/>
                <a:gd name="T16" fmla="*/ 10 w 72"/>
                <a:gd name="T17" fmla="*/ 26 h 76"/>
                <a:gd name="T18" fmla="*/ 10 w 72"/>
                <a:gd name="T19" fmla="*/ 30 h 76"/>
                <a:gd name="T20" fmla="*/ 10 w 72"/>
                <a:gd name="T21" fmla="*/ 32 h 76"/>
                <a:gd name="T22" fmla="*/ 8 w 72"/>
                <a:gd name="T23" fmla="*/ 34 h 76"/>
                <a:gd name="T24" fmla="*/ 8 w 72"/>
                <a:gd name="T25" fmla="*/ 38 h 76"/>
                <a:gd name="T26" fmla="*/ 6 w 72"/>
                <a:gd name="T27" fmla="*/ 44 h 76"/>
                <a:gd name="T28" fmla="*/ 4 w 72"/>
                <a:gd name="T29" fmla="*/ 48 h 76"/>
                <a:gd name="T30" fmla="*/ 2 w 72"/>
                <a:gd name="T31" fmla="*/ 52 h 76"/>
                <a:gd name="T32" fmla="*/ 2 w 72"/>
                <a:gd name="T33" fmla="*/ 54 h 76"/>
                <a:gd name="T34" fmla="*/ 0 w 72"/>
                <a:gd name="T35" fmla="*/ 58 h 76"/>
                <a:gd name="T36" fmla="*/ 0 w 72"/>
                <a:gd name="T37" fmla="*/ 62 h 76"/>
                <a:gd name="T38" fmla="*/ 0 w 72"/>
                <a:gd name="T39" fmla="*/ 68 h 76"/>
                <a:gd name="T40" fmla="*/ 2 w 72"/>
                <a:gd name="T41" fmla="*/ 72 h 76"/>
                <a:gd name="T42" fmla="*/ 2 w 72"/>
                <a:gd name="T43" fmla="*/ 76 h 76"/>
                <a:gd name="T44" fmla="*/ 4 w 72"/>
                <a:gd name="T45" fmla="*/ 76 h 76"/>
                <a:gd name="T46" fmla="*/ 8 w 72"/>
                <a:gd name="T47" fmla="*/ 74 h 76"/>
                <a:gd name="T48" fmla="*/ 12 w 72"/>
                <a:gd name="T49" fmla="*/ 74 h 76"/>
                <a:gd name="T50" fmla="*/ 18 w 72"/>
                <a:gd name="T51" fmla="*/ 72 h 76"/>
                <a:gd name="T52" fmla="*/ 24 w 72"/>
                <a:gd name="T53" fmla="*/ 70 h 76"/>
                <a:gd name="T54" fmla="*/ 28 w 72"/>
                <a:gd name="T55" fmla="*/ 68 h 76"/>
                <a:gd name="T56" fmla="*/ 44 w 72"/>
                <a:gd name="T57" fmla="*/ 56 h 76"/>
                <a:gd name="T58" fmla="*/ 44 w 72"/>
                <a:gd name="T59" fmla="*/ 54 h 76"/>
                <a:gd name="T60" fmla="*/ 44 w 72"/>
                <a:gd name="T61" fmla="*/ 54 h 76"/>
                <a:gd name="T62" fmla="*/ 44 w 72"/>
                <a:gd name="T63" fmla="*/ 52 h 76"/>
                <a:gd name="T64" fmla="*/ 46 w 72"/>
                <a:gd name="T65" fmla="*/ 50 h 76"/>
                <a:gd name="T66" fmla="*/ 50 w 72"/>
                <a:gd name="T67" fmla="*/ 50 h 76"/>
                <a:gd name="T68" fmla="*/ 56 w 72"/>
                <a:gd name="T69" fmla="*/ 50 h 76"/>
                <a:gd name="T70" fmla="*/ 72 w 72"/>
                <a:gd name="T71" fmla="*/ 34 h 76"/>
                <a:gd name="T72" fmla="*/ 68 w 72"/>
                <a:gd name="T73" fmla="*/ 10 h 76"/>
                <a:gd name="T74" fmla="*/ 68 w 72"/>
                <a:gd name="T75" fmla="*/ 8 h 76"/>
                <a:gd name="T76" fmla="*/ 68 w 72"/>
                <a:gd name="T77" fmla="*/ 6 h 76"/>
                <a:gd name="T78" fmla="*/ 68 w 72"/>
                <a:gd name="T79" fmla="*/ 4 h 76"/>
                <a:gd name="T80" fmla="*/ 66 w 72"/>
                <a:gd name="T81" fmla="*/ 2 h 76"/>
                <a:gd name="T82" fmla="*/ 64 w 72"/>
                <a:gd name="T83" fmla="*/ 0 h 76"/>
                <a:gd name="T84" fmla="*/ 64 w 72"/>
                <a:gd name="T85" fmla="*/ 0 h 76"/>
                <a:gd name="T86" fmla="*/ 60 w 72"/>
                <a:gd name="T87" fmla="*/ 2 h 76"/>
                <a:gd name="T88" fmla="*/ 54 w 72"/>
                <a:gd name="T89" fmla="*/ 2 h 76"/>
                <a:gd name="T90" fmla="*/ 48 w 72"/>
                <a:gd name="T91" fmla="*/ 2 h 76"/>
                <a:gd name="T92" fmla="*/ 44 w 72"/>
                <a:gd name="T93" fmla="*/ 4 h 76"/>
                <a:gd name="T94" fmla="*/ 42 w 72"/>
                <a:gd name="T95" fmla="*/ 4 h 76"/>
                <a:gd name="T96" fmla="*/ 22 w 72"/>
                <a:gd name="T97" fmla="*/ 4 h 76"/>
                <a:gd name="T98" fmla="*/ 16 w 72"/>
                <a:gd name="T99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2" h="76">
                  <a:moveTo>
                    <a:pt x="16" y="6"/>
                  </a:moveTo>
                  <a:lnTo>
                    <a:pt x="16" y="6"/>
                  </a:lnTo>
                  <a:lnTo>
                    <a:pt x="14" y="8"/>
                  </a:lnTo>
                  <a:lnTo>
                    <a:pt x="14" y="12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10" y="26"/>
                  </a:lnTo>
                  <a:lnTo>
                    <a:pt x="10" y="30"/>
                  </a:lnTo>
                  <a:lnTo>
                    <a:pt x="10" y="32"/>
                  </a:lnTo>
                  <a:lnTo>
                    <a:pt x="8" y="34"/>
                  </a:lnTo>
                  <a:lnTo>
                    <a:pt x="8" y="38"/>
                  </a:lnTo>
                  <a:lnTo>
                    <a:pt x="6" y="44"/>
                  </a:lnTo>
                  <a:lnTo>
                    <a:pt x="4" y="48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0" y="58"/>
                  </a:lnTo>
                  <a:lnTo>
                    <a:pt x="0" y="62"/>
                  </a:lnTo>
                  <a:lnTo>
                    <a:pt x="0" y="68"/>
                  </a:lnTo>
                  <a:lnTo>
                    <a:pt x="2" y="72"/>
                  </a:lnTo>
                  <a:lnTo>
                    <a:pt x="2" y="76"/>
                  </a:lnTo>
                  <a:lnTo>
                    <a:pt x="4" y="76"/>
                  </a:lnTo>
                  <a:lnTo>
                    <a:pt x="8" y="74"/>
                  </a:lnTo>
                  <a:lnTo>
                    <a:pt x="12" y="74"/>
                  </a:lnTo>
                  <a:lnTo>
                    <a:pt x="18" y="72"/>
                  </a:lnTo>
                  <a:lnTo>
                    <a:pt x="24" y="70"/>
                  </a:lnTo>
                  <a:lnTo>
                    <a:pt x="28" y="68"/>
                  </a:lnTo>
                  <a:lnTo>
                    <a:pt x="44" y="56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6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72" y="34"/>
                  </a:lnTo>
                  <a:lnTo>
                    <a:pt x="68" y="10"/>
                  </a:lnTo>
                  <a:lnTo>
                    <a:pt x="68" y="8"/>
                  </a:lnTo>
                  <a:lnTo>
                    <a:pt x="68" y="6"/>
                  </a:lnTo>
                  <a:lnTo>
                    <a:pt x="68" y="4"/>
                  </a:lnTo>
                  <a:lnTo>
                    <a:pt x="66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0" y="2"/>
                  </a:lnTo>
                  <a:lnTo>
                    <a:pt x="54" y="2"/>
                  </a:lnTo>
                  <a:lnTo>
                    <a:pt x="48" y="2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22" y="4"/>
                  </a:lnTo>
                  <a:lnTo>
                    <a:pt x="16" y="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12" name="Freeform 479">
              <a:extLst>
                <a:ext uri="{FF2B5EF4-FFF2-40B4-BE49-F238E27FC236}">
                  <a16:creationId xmlns:a16="http://schemas.microsoft.com/office/drawing/2014/main" id="{E572CA0E-C297-4BD2-AD13-517AF1CF6624}"/>
                </a:ext>
              </a:extLst>
            </p:cNvPr>
            <p:cNvSpPr/>
            <p:nvPr/>
          </p:nvSpPr>
          <p:spPr bwMode="gray">
            <a:xfrm>
              <a:off x="1564608" y="4276745"/>
              <a:ext cx="329549" cy="351528"/>
            </a:xfrm>
            <a:custGeom>
              <a:avLst/>
              <a:gdLst>
                <a:gd name="T0" fmla="*/ 66 w 178"/>
                <a:gd name="T1" fmla="*/ 0 h 190"/>
                <a:gd name="T2" fmla="*/ 62 w 178"/>
                <a:gd name="T3" fmla="*/ 4 h 190"/>
                <a:gd name="T4" fmla="*/ 56 w 178"/>
                <a:gd name="T5" fmla="*/ 10 h 190"/>
                <a:gd name="T6" fmla="*/ 52 w 178"/>
                <a:gd name="T7" fmla="*/ 12 h 190"/>
                <a:gd name="T8" fmla="*/ 46 w 178"/>
                <a:gd name="T9" fmla="*/ 18 h 190"/>
                <a:gd name="T10" fmla="*/ 40 w 178"/>
                <a:gd name="T11" fmla="*/ 26 h 190"/>
                <a:gd name="T12" fmla="*/ 36 w 178"/>
                <a:gd name="T13" fmla="*/ 30 h 190"/>
                <a:gd name="T14" fmla="*/ 30 w 178"/>
                <a:gd name="T15" fmla="*/ 50 h 190"/>
                <a:gd name="T16" fmla="*/ 24 w 178"/>
                <a:gd name="T17" fmla="*/ 62 h 190"/>
                <a:gd name="T18" fmla="*/ 12 w 178"/>
                <a:gd name="T19" fmla="*/ 76 h 190"/>
                <a:gd name="T20" fmla="*/ 6 w 178"/>
                <a:gd name="T21" fmla="*/ 86 h 190"/>
                <a:gd name="T22" fmla="*/ 4 w 178"/>
                <a:gd name="T23" fmla="*/ 90 h 190"/>
                <a:gd name="T24" fmla="*/ 4 w 178"/>
                <a:gd name="T25" fmla="*/ 104 h 190"/>
                <a:gd name="T26" fmla="*/ 4 w 178"/>
                <a:gd name="T27" fmla="*/ 112 h 190"/>
                <a:gd name="T28" fmla="*/ 0 w 178"/>
                <a:gd name="T29" fmla="*/ 116 h 190"/>
                <a:gd name="T30" fmla="*/ 0 w 178"/>
                <a:gd name="T31" fmla="*/ 122 h 190"/>
                <a:gd name="T32" fmla="*/ 4 w 178"/>
                <a:gd name="T33" fmla="*/ 126 h 190"/>
                <a:gd name="T34" fmla="*/ 8 w 178"/>
                <a:gd name="T35" fmla="*/ 128 h 190"/>
                <a:gd name="T36" fmla="*/ 14 w 178"/>
                <a:gd name="T37" fmla="*/ 134 h 190"/>
                <a:gd name="T38" fmla="*/ 22 w 178"/>
                <a:gd name="T39" fmla="*/ 144 h 190"/>
                <a:gd name="T40" fmla="*/ 28 w 178"/>
                <a:gd name="T41" fmla="*/ 152 h 190"/>
                <a:gd name="T42" fmla="*/ 30 w 178"/>
                <a:gd name="T43" fmla="*/ 154 h 190"/>
                <a:gd name="T44" fmla="*/ 46 w 178"/>
                <a:gd name="T45" fmla="*/ 172 h 190"/>
                <a:gd name="T46" fmla="*/ 82 w 178"/>
                <a:gd name="T47" fmla="*/ 190 h 190"/>
                <a:gd name="T48" fmla="*/ 110 w 178"/>
                <a:gd name="T49" fmla="*/ 178 h 190"/>
                <a:gd name="T50" fmla="*/ 128 w 178"/>
                <a:gd name="T51" fmla="*/ 184 h 190"/>
                <a:gd name="T52" fmla="*/ 146 w 178"/>
                <a:gd name="T53" fmla="*/ 172 h 190"/>
                <a:gd name="T54" fmla="*/ 162 w 178"/>
                <a:gd name="T55" fmla="*/ 128 h 190"/>
                <a:gd name="T56" fmla="*/ 120 w 178"/>
                <a:gd name="T57" fmla="*/ 104 h 190"/>
                <a:gd name="T58" fmla="*/ 120 w 178"/>
                <a:gd name="T59" fmla="*/ 96 h 190"/>
                <a:gd name="T60" fmla="*/ 104 w 178"/>
                <a:gd name="T61" fmla="*/ 80 h 190"/>
                <a:gd name="T62" fmla="*/ 114 w 178"/>
                <a:gd name="T63" fmla="*/ 74 h 190"/>
                <a:gd name="T64" fmla="*/ 118 w 178"/>
                <a:gd name="T65" fmla="*/ 68 h 190"/>
                <a:gd name="T66" fmla="*/ 118 w 178"/>
                <a:gd name="T67" fmla="*/ 66 h 190"/>
                <a:gd name="T68" fmla="*/ 114 w 178"/>
                <a:gd name="T69" fmla="*/ 60 h 190"/>
                <a:gd name="T70" fmla="*/ 104 w 178"/>
                <a:gd name="T71" fmla="*/ 50 h 190"/>
                <a:gd name="T72" fmla="*/ 96 w 178"/>
                <a:gd name="T73" fmla="*/ 42 h 190"/>
                <a:gd name="T74" fmla="*/ 90 w 178"/>
                <a:gd name="T75" fmla="*/ 38 h 190"/>
                <a:gd name="T76" fmla="*/ 82 w 178"/>
                <a:gd name="T77" fmla="*/ 30 h 190"/>
                <a:gd name="T78" fmla="*/ 76 w 178"/>
                <a:gd name="T79" fmla="*/ 20 h 190"/>
                <a:gd name="T80" fmla="*/ 72 w 178"/>
                <a:gd name="T81" fmla="*/ 14 h 190"/>
                <a:gd name="T82" fmla="*/ 70 w 178"/>
                <a:gd name="T83" fmla="*/ 10 h 190"/>
                <a:gd name="T84" fmla="*/ 66 w 178"/>
                <a:gd name="T8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8" h="190">
                  <a:moveTo>
                    <a:pt x="66" y="0"/>
                  </a:moveTo>
                  <a:lnTo>
                    <a:pt x="66" y="0"/>
                  </a:lnTo>
                  <a:lnTo>
                    <a:pt x="64" y="2"/>
                  </a:lnTo>
                  <a:lnTo>
                    <a:pt x="62" y="4"/>
                  </a:lnTo>
                  <a:lnTo>
                    <a:pt x="58" y="8"/>
                  </a:lnTo>
                  <a:lnTo>
                    <a:pt x="56" y="10"/>
                  </a:lnTo>
                  <a:lnTo>
                    <a:pt x="54" y="10"/>
                  </a:lnTo>
                  <a:lnTo>
                    <a:pt x="52" y="12"/>
                  </a:lnTo>
                  <a:lnTo>
                    <a:pt x="48" y="14"/>
                  </a:lnTo>
                  <a:lnTo>
                    <a:pt x="46" y="18"/>
                  </a:lnTo>
                  <a:lnTo>
                    <a:pt x="42" y="22"/>
                  </a:lnTo>
                  <a:lnTo>
                    <a:pt x="40" y="26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4" y="40"/>
                  </a:lnTo>
                  <a:lnTo>
                    <a:pt x="30" y="50"/>
                  </a:lnTo>
                  <a:lnTo>
                    <a:pt x="26" y="60"/>
                  </a:lnTo>
                  <a:lnTo>
                    <a:pt x="24" y="62"/>
                  </a:lnTo>
                  <a:lnTo>
                    <a:pt x="16" y="68"/>
                  </a:lnTo>
                  <a:lnTo>
                    <a:pt x="12" y="76"/>
                  </a:lnTo>
                  <a:lnTo>
                    <a:pt x="8" y="82"/>
                  </a:lnTo>
                  <a:lnTo>
                    <a:pt x="6" y="86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4" y="98"/>
                  </a:lnTo>
                  <a:lnTo>
                    <a:pt x="4" y="104"/>
                  </a:lnTo>
                  <a:lnTo>
                    <a:pt x="4" y="108"/>
                  </a:lnTo>
                  <a:lnTo>
                    <a:pt x="4" y="112"/>
                  </a:lnTo>
                  <a:lnTo>
                    <a:pt x="4" y="114"/>
                  </a:lnTo>
                  <a:lnTo>
                    <a:pt x="0" y="116"/>
                  </a:lnTo>
                  <a:lnTo>
                    <a:pt x="0" y="120"/>
                  </a:lnTo>
                  <a:lnTo>
                    <a:pt x="0" y="122"/>
                  </a:lnTo>
                  <a:lnTo>
                    <a:pt x="2" y="124"/>
                  </a:lnTo>
                  <a:lnTo>
                    <a:pt x="4" y="126"/>
                  </a:lnTo>
                  <a:lnTo>
                    <a:pt x="6" y="126"/>
                  </a:lnTo>
                  <a:lnTo>
                    <a:pt x="8" y="128"/>
                  </a:lnTo>
                  <a:lnTo>
                    <a:pt x="10" y="130"/>
                  </a:lnTo>
                  <a:lnTo>
                    <a:pt x="14" y="134"/>
                  </a:lnTo>
                  <a:lnTo>
                    <a:pt x="18" y="140"/>
                  </a:lnTo>
                  <a:lnTo>
                    <a:pt x="22" y="144"/>
                  </a:lnTo>
                  <a:lnTo>
                    <a:pt x="24" y="148"/>
                  </a:lnTo>
                  <a:lnTo>
                    <a:pt x="28" y="152"/>
                  </a:lnTo>
                  <a:lnTo>
                    <a:pt x="28" y="154"/>
                  </a:lnTo>
                  <a:lnTo>
                    <a:pt x="30" y="154"/>
                  </a:lnTo>
                  <a:lnTo>
                    <a:pt x="32" y="172"/>
                  </a:lnTo>
                  <a:lnTo>
                    <a:pt x="46" y="172"/>
                  </a:lnTo>
                  <a:lnTo>
                    <a:pt x="64" y="188"/>
                  </a:lnTo>
                  <a:lnTo>
                    <a:pt x="82" y="190"/>
                  </a:lnTo>
                  <a:lnTo>
                    <a:pt x="90" y="182"/>
                  </a:lnTo>
                  <a:lnTo>
                    <a:pt x="110" y="178"/>
                  </a:lnTo>
                  <a:lnTo>
                    <a:pt x="112" y="184"/>
                  </a:lnTo>
                  <a:lnTo>
                    <a:pt x="128" y="184"/>
                  </a:lnTo>
                  <a:lnTo>
                    <a:pt x="130" y="178"/>
                  </a:lnTo>
                  <a:lnTo>
                    <a:pt x="146" y="172"/>
                  </a:lnTo>
                  <a:lnTo>
                    <a:pt x="178" y="130"/>
                  </a:lnTo>
                  <a:lnTo>
                    <a:pt x="162" y="128"/>
                  </a:lnTo>
                  <a:lnTo>
                    <a:pt x="130" y="110"/>
                  </a:lnTo>
                  <a:lnTo>
                    <a:pt x="120" y="104"/>
                  </a:lnTo>
                  <a:lnTo>
                    <a:pt x="122" y="98"/>
                  </a:lnTo>
                  <a:lnTo>
                    <a:pt x="120" y="96"/>
                  </a:lnTo>
                  <a:lnTo>
                    <a:pt x="106" y="92"/>
                  </a:lnTo>
                  <a:lnTo>
                    <a:pt x="104" y="80"/>
                  </a:lnTo>
                  <a:lnTo>
                    <a:pt x="112" y="72"/>
                  </a:lnTo>
                  <a:lnTo>
                    <a:pt x="114" y="74"/>
                  </a:lnTo>
                  <a:lnTo>
                    <a:pt x="118" y="70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8" y="66"/>
                  </a:lnTo>
                  <a:lnTo>
                    <a:pt x="116" y="64"/>
                  </a:lnTo>
                  <a:lnTo>
                    <a:pt x="114" y="60"/>
                  </a:lnTo>
                  <a:lnTo>
                    <a:pt x="110" y="56"/>
                  </a:lnTo>
                  <a:lnTo>
                    <a:pt x="104" y="50"/>
                  </a:lnTo>
                  <a:lnTo>
                    <a:pt x="96" y="44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0" y="38"/>
                  </a:lnTo>
                  <a:lnTo>
                    <a:pt x="86" y="34"/>
                  </a:lnTo>
                  <a:lnTo>
                    <a:pt x="82" y="30"/>
                  </a:lnTo>
                  <a:lnTo>
                    <a:pt x="78" y="26"/>
                  </a:lnTo>
                  <a:lnTo>
                    <a:pt x="76" y="20"/>
                  </a:lnTo>
                  <a:lnTo>
                    <a:pt x="74" y="16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6"/>
                  </a:lnTo>
                  <a:lnTo>
                    <a:pt x="66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13" name="Freeform 480">
              <a:extLst>
                <a:ext uri="{FF2B5EF4-FFF2-40B4-BE49-F238E27FC236}">
                  <a16:creationId xmlns:a16="http://schemas.microsoft.com/office/drawing/2014/main" id="{219B559F-CFF9-474B-BC1F-07637EB8FE70}"/>
                </a:ext>
              </a:extLst>
            </p:cNvPr>
            <p:cNvSpPr/>
            <p:nvPr/>
          </p:nvSpPr>
          <p:spPr bwMode="gray">
            <a:xfrm>
              <a:off x="1472038" y="4735582"/>
              <a:ext cx="40731" cy="48104"/>
            </a:xfrm>
            <a:custGeom>
              <a:avLst/>
              <a:gdLst>
                <a:gd name="T0" fmla="*/ 0 w 22"/>
                <a:gd name="T1" fmla="*/ 6 h 26"/>
                <a:gd name="T2" fmla="*/ 18 w 22"/>
                <a:gd name="T3" fmla="*/ 0 h 26"/>
                <a:gd name="T4" fmla="*/ 20 w 22"/>
                <a:gd name="T5" fmla="*/ 0 h 26"/>
                <a:gd name="T6" fmla="*/ 20 w 22"/>
                <a:gd name="T7" fmla="*/ 2 h 26"/>
                <a:gd name="T8" fmla="*/ 22 w 22"/>
                <a:gd name="T9" fmla="*/ 4 h 26"/>
                <a:gd name="T10" fmla="*/ 22 w 22"/>
                <a:gd name="T11" fmla="*/ 6 h 26"/>
                <a:gd name="T12" fmla="*/ 22 w 22"/>
                <a:gd name="T13" fmla="*/ 6 h 26"/>
                <a:gd name="T14" fmla="*/ 22 w 22"/>
                <a:gd name="T15" fmla="*/ 8 h 26"/>
                <a:gd name="T16" fmla="*/ 22 w 22"/>
                <a:gd name="T17" fmla="*/ 12 h 26"/>
                <a:gd name="T18" fmla="*/ 22 w 22"/>
                <a:gd name="T19" fmla="*/ 16 h 26"/>
                <a:gd name="T20" fmla="*/ 22 w 22"/>
                <a:gd name="T21" fmla="*/ 20 h 26"/>
                <a:gd name="T22" fmla="*/ 18 w 22"/>
                <a:gd name="T23" fmla="*/ 22 h 26"/>
                <a:gd name="T24" fmla="*/ 18 w 22"/>
                <a:gd name="T25" fmla="*/ 22 h 26"/>
                <a:gd name="T26" fmla="*/ 16 w 22"/>
                <a:gd name="T27" fmla="*/ 22 h 26"/>
                <a:gd name="T28" fmla="*/ 12 w 22"/>
                <a:gd name="T29" fmla="*/ 24 h 26"/>
                <a:gd name="T30" fmla="*/ 12 w 22"/>
                <a:gd name="T31" fmla="*/ 26 h 26"/>
                <a:gd name="T32" fmla="*/ 12 w 22"/>
                <a:gd name="T33" fmla="*/ 26 h 26"/>
                <a:gd name="T34" fmla="*/ 10 w 22"/>
                <a:gd name="T35" fmla="*/ 26 h 26"/>
                <a:gd name="T36" fmla="*/ 8 w 22"/>
                <a:gd name="T37" fmla="*/ 26 h 26"/>
                <a:gd name="T38" fmla="*/ 2 w 22"/>
                <a:gd name="T39" fmla="*/ 24 h 26"/>
                <a:gd name="T40" fmla="*/ 2 w 22"/>
                <a:gd name="T41" fmla="*/ 24 h 26"/>
                <a:gd name="T42" fmla="*/ 2 w 22"/>
                <a:gd name="T43" fmla="*/ 22 h 26"/>
                <a:gd name="T44" fmla="*/ 0 w 22"/>
                <a:gd name="T45" fmla="*/ 18 h 26"/>
                <a:gd name="T46" fmla="*/ 0 w 22"/>
                <a:gd name="T47" fmla="*/ 14 h 26"/>
                <a:gd name="T48" fmla="*/ 0 w 22"/>
                <a:gd name="T49" fmla="*/ 10 h 26"/>
                <a:gd name="T50" fmla="*/ 0 w 22"/>
                <a:gd name="T51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" h="26">
                  <a:moveTo>
                    <a:pt x="0" y="6"/>
                  </a:moveTo>
                  <a:lnTo>
                    <a:pt x="18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2" y="4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8"/>
                  </a:lnTo>
                  <a:lnTo>
                    <a:pt x="22" y="12"/>
                  </a:lnTo>
                  <a:lnTo>
                    <a:pt x="22" y="16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8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14" name="Freeform 481">
              <a:extLst>
                <a:ext uri="{FF2B5EF4-FFF2-40B4-BE49-F238E27FC236}">
                  <a16:creationId xmlns:a16="http://schemas.microsoft.com/office/drawing/2014/main" id="{727EB551-76E6-422D-9501-A58EF47F15EA}"/>
                </a:ext>
              </a:extLst>
            </p:cNvPr>
            <p:cNvSpPr/>
            <p:nvPr/>
          </p:nvSpPr>
          <p:spPr bwMode="gray">
            <a:xfrm>
              <a:off x="1475741" y="4768884"/>
              <a:ext cx="44434" cy="59205"/>
            </a:xfrm>
            <a:custGeom>
              <a:avLst/>
              <a:gdLst>
                <a:gd name="T0" fmla="*/ 18 w 24"/>
                <a:gd name="T1" fmla="*/ 0 h 32"/>
                <a:gd name="T2" fmla="*/ 18 w 24"/>
                <a:gd name="T3" fmla="*/ 2 h 32"/>
                <a:gd name="T4" fmla="*/ 16 w 24"/>
                <a:gd name="T5" fmla="*/ 2 h 32"/>
                <a:gd name="T6" fmla="*/ 12 w 24"/>
                <a:gd name="T7" fmla="*/ 6 h 32"/>
                <a:gd name="T8" fmla="*/ 12 w 24"/>
                <a:gd name="T9" fmla="*/ 6 h 32"/>
                <a:gd name="T10" fmla="*/ 12 w 24"/>
                <a:gd name="T11" fmla="*/ 6 h 32"/>
                <a:gd name="T12" fmla="*/ 10 w 24"/>
                <a:gd name="T13" fmla="*/ 6 h 32"/>
                <a:gd name="T14" fmla="*/ 10 w 24"/>
                <a:gd name="T15" fmla="*/ 8 h 32"/>
                <a:gd name="T16" fmla="*/ 8 w 24"/>
                <a:gd name="T17" fmla="*/ 8 h 32"/>
                <a:gd name="T18" fmla="*/ 6 w 24"/>
                <a:gd name="T19" fmla="*/ 8 h 32"/>
                <a:gd name="T20" fmla="*/ 2 w 24"/>
                <a:gd name="T21" fmla="*/ 6 h 32"/>
                <a:gd name="T22" fmla="*/ 0 w 24"/>
                <a:gd name="T23" fmla="*/ 6 h 32"/>
                <a:gd name="T24" fmla="*/ 8 w 24"/>
                <a:gd name="T25" fmla="*/ 32 h 32"/>
                <a:gd name="T26" fmla="*/ 8 w 24"/>
                <a:gd name="T27" fmla="*/ 32 h 32"/>
                <a:gd name="T28" fmla="*/ 10 w 24"/>
                <a:gd name="T29" fmla="*/ 30 h 32"/>
                <a:gd name="T30" fmla="*/ 14 w 24"/>
                <a:gd name="T31" fmla="*/ 28 h 32"/>
                <a:gd name="T32" fmla="*/ 16 w 24"/>
                <a:gd name="T33" fmla="*/ 24 h 32"/>
                <a:gd name="T34" fmla="*/ 20 w 24"/>
                <a:gd name="T35" fmla="*/ 20 h 32"/>
                <a:gd name="T36" fmla="*/ 22 w 24"/>
                <a:gd name="T37" fmla="*/ 16 h 32"/>
                <a:gd name="T38" fmla="*/ 24 w 24"/>
                <a:gd name="T39" fmla="*/ 12 h 32"/>
                <a:gd name="T40" fmla="*/ 24 w 24"/>
                <a:gd name="T41" fmla="*/ 10 h 32"/>
                <a:gd name="T42" fmla="*/ 22 w 24"/>
                <a:gd name="T43" fmla="*/ 8 h 32"/>
                <a:gd name="T44" fmla="*/ 20 w 24"/>
                <a:gd name="T45" fmla="*/ 6 h 32"/>
                <a:gd name="T46" fmla="*/ 20 w 24"/>
                <a:gd name="T47" fmla="*/ 4 h 32"/>
                <a:gd name="T48" fmla="*/ 18 w 24"/>
                <a:gd name="T4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32">
                  <a:moveTo>
                    <a:pt x="18" y="0"/>
                  </a:moveTo>
                  <a:lnTo>
                    <a:pt x="18" y="2"/>
                  </a:lnTo>
                  <a:lnTo>
                    <a:pt x="16" y="2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8" y="8"/>
                  </a:lnTo>
                  <a:lnTo>
                    <a:pt x="6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0"/>
                  </a:lnTo>
                  <a:lnTo>
                    <a:pt x="14" y="28"/>
                  </a:lnTo>
                  <a:lnTo>
                    <a:pt x="16" y="24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18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15" name="Freeform 482">
              <a:extLst>
                <a:ext uri="{FF2B5EF4-FFF2-40B4-BE49-F238E27FC236}">
                  <a16:creationId xmlns:a16="http://schemas.microsoft.com/office/drawing/2014/main" id="{B945AD3F-5876-4416-BBBC-03D9A549F049}"/>
                </a:ext>
              </a:extLst>
            </p:cNvPr>
            <p:cNvSpPr/>
            <p:nvPr/>
          </p:nvSpPr>
          <p:spPr bwMode="gray">
            <a:xfrm>
              <a:off x="1490552" y="4731881"/>
              <a:ext cx="233276" cy="262721"/>
            </a:xfrm>
            <a:custGeom>
              <a:avLst/>
              <a:gdLst>
                <a:gd name="T0" fmla="*/ 40 w 126"/>
                <a:gd name="T1" fmla="*/ 4 h 142"/>
                <a:gd name="T2" fmla="*/ 40 w 126"/>
                <a:gd name="T3" fmla="*/ 6 h 142"/>
                <a:gd name="T4" fmla="*/ 38 w 126"/>
                <a:gd name="T5" fmla="*/ 12 h 142"/>
                <a:gd name="T6" fmla="*/ 32 w 126"/>
                <a:gd name="T7" fmla="*/ 18 h 142"/>
                <a:gd name="T8" fmla="*/ 28 w 126"/>
                <a:gd name="T9" fmla="*/ 18 h 142"/>
                <a:gd name="T10" fmla="*/ 22 w 126"/>
                <a:gd name="T11" fmla="*/ 12 h 142"/>
                <a:gd name="T12" fmla="*/ 18 w 126"/>
                <a:gd name="T13" fmla="*/ 6 h 142"/>
                <a:gd name="T14" fmla="*/ 10 w 126"/>
                <a:gd name="T15" fmla="*/ 2 h 142"/>
                <a:gd name="T16" fmla="*/ 10 w 126"/>
                <a:gd name="T17" fmla="*/ 6 h 142"/>
                <a:gd name="T18" fmla="*/ 12 w 126"/>
                <a:gd name="T19" fmla="*/ 14 h 142"/>
                <a:gd name="T20" fmla="*/ 14 w 126"/>
                <a:gd name="T21" fmla="*/ 16 h 142"/>
                <a:gd name="T22" fmla="*/ 12 w 126"/>
                <a:gd name="T23" fmla="*/ 22 h 142"/>
                <a:gd name="T24" fmla="*/ 12 w 126"/>
                <a:gd name="T25" fmla="*/ 26 h 142"/>
                <a:gd name="T26" fmla="*/ 16 w 126"/>
                <a:gd name="T27" fmla="*/ 32 h 142"/>
                <a:gd name="T28" fmla="*/ 16 w 126"/>
                <a:gd name="T29" fmla="*/ 34 h 142"/>
                <a:gd name="T30" fmla="*/ 14 w 126"/>
                <a:gd name="T31" fmla="*/ 38 h 142"/>
                <a:gd name="T32" fmla="*/ 6 w 126"/>
                <a:gd name="T33" fmla="*/ 48 h 142"/>
                <a:gd name="T34" fmla="*/ 10 w 126"/>
                <a:gd name="T35" fmla="*/ 104 h 142"/>
                <a:gd name="T36" fmla="*/ 14 w 126"/>
                <a:gd name="T37" fmla="*/ 104 h 142"/>
                <a:gd name="T38" fmla="*/ 22 w 126"/>
                <a:gd name="T39" fmla="*/ 106 h 142"/>
                <a:gd name="T40" fmla="*/ 30 w 126"/>
                <a:gd name="T41" fmla="*/ 108 h 142"/>
                <a:gd name="T42" fmla="*/ 34 w 126"/>
                <a:gd name="T43" fmla="*/ 108 h 142"/>
                <a:gd name="T44" fmla="*/ 40 w 126"/>
                <a:gd name="T45" fmla="*/ 108 h 142"/>
                <a:gd name="T46" fmla="*/ 48 w 126"/>
                <a:gd name="T47" fmla="*/ 108 h 142"/>
                <a:gd name="T48" fmla="*/ 56 w 126"/>
                <a:gd name="T49" fmla="*/ 116 h 142"/>
                <a:gd name="T50" fmla="*/ 60 w 126"/>
                <a:gd name="T51" fmla="*/ 126 h 142"/>
                <a:gd name="T52" fmla="*/ 62 w 126"/>
                <a:gd name="T53" fmla="*/ 132 h 142"/>
                <a:gd name="T54" fmla="*/ 68 w 126"/>
                <a:gd name="T55" fmla="*/ 142 h 142"/>
                <a:gd name="T56" fmla="*/ 84 w 126"/>
                <a:gd name="T57" fmla="*/ 140 h 142"/>
                <a:gd name="T58" fmla="*/ 106 w 126"/>
                <a:gd name="T59" fmla="*/ 142 h 142"/>
                <a:gd name="T60" fmla="*/ 110 w 126"/>
                <a:gd name="T61" fmla="*/ 108 h 142"/>
                <a:gd name="T62" fmla="*/ 106 w 126"/>
                <a:gd name="T63" fmla="*/ 90 h 142"/>
                <a:gd name="T64" fmla="*/ 102 w 126"/>
                <a:gd name="T65" fmla="*/ 84 h 142"/>
                <a:gd name="T66" fmla="*/ 100 w 126"/>
                <a:gd name="T67" fmla="*/ 76 h 142"/>
                <a:gd name="T68" fmla="*/ 110 w 126"/>
                <a:gd name="T69" fmla="*/ 50 h 142"/>
                <a:gd name="T70" fmla="*/ 96 w 126"/>
                <a:gd name="T71" fmla="*/ 42 h 142"/>
                <a:gd name="T72" fmla="*/ 94 w 126"/>
                <a:gd name="T73" fmla="*/ 38 h 142"/>
                <a:gd name="T74" fmla="*/ 48 w 126"/>
                <a:gd name="T75" fmla="*/ 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6" h="142">
                  <a:moveTo>
                    <a:pt x="48" y="4"/>
                  </a:moveTo>
                  <a:lnTo>
                    <a:pt x="40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38" y="10"/>
                  </a:lnTo>
                  <a:lnTo>
                    <a:pt x="38" y="12"/>
                  </a:lnTo>
                  <a:lnTo>
                    <a:pt x="36" y="16"/>
                  </a:lnTo>
                  <a:lnTo>
                    <a:pt x="32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4" y="16"/>
                  </a:lnTo>
                  <a:lnTo>
                    <a:pt x="22" y="12"/>
                  </a:lnTo>
                  <a:lnTo>
                    <a:pt x="20" y="10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4" y="16"/>
                  </a:lnTo>
                  <a:lnTo>
                    <a:pt x="12" y="18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6"/>
                  </a:lnTo>
                  <a:lnTo>
                    <a:pt x="14" y="28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4" y="38"/>
                  </a:lnTo>
                  <a:lnTo>
                    <a:pt x="10" y="42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14" y="104"/>
                  </a:lnTo>
                  <a:lnTo>
                    <a:pt x="16" y="106"/>
                  </a:lnTo>
                  <a:lnTo>
                    <a:pt x="22" y="106"/>
                  </a:lnTo>
                  <a:lnTo>
                    <a:pt x="26" y="108"/>
                  </a:lnTo>
                  <a:lnTo>
                    <a:pt x="30" y="108"/>
                  </a:lnTo>
                  <a:lnTo>
                    <a:pt x="34" y="108"/>
                  </a:lnTo>
                  <a:lnTo>
                    <a:pt x="34" y="108"/>
                  </a:lnTo>
                  <a:lnTo>
                    <a:pt x="36" y="108"/>
                  </a:lnTo>
                  <a:lnTo>
                    <a:pt x="40" y="108"/>
                  </a:lnTo>
                  <a:lnTo>
                    <a:pt x="42" y="108"/>
                  </a:lnTo>
                  <a:lnTo>
                    <a:pt x="48" y="108"/>
                  </a:lnTo>
                  <a:lnTo>
                    <a:pt x="52" y="112"/>
                  </a:lnTo>
                  <a:lnTo>
                    <a:pt x="56" y="116"/>
                  </a:lnTo>
                  <a:lnTo>
                    <a:pt x="60" y="124"/>
                  </a:lnTo>
                  <a:lnTo>
                    <a:pt x="60" y="126"/>
                  </a:lnTo>
                  <a:lnTo>
                    <a:pt x="62" y="128"/>
                  </a:lnTo>
                  <a:lnTo>
                    <a:pt x="62" y="132"/>
                  </a:lnTo>
                  <a:lnTo>
                    <a:pt x="64" y="138"/>
                  </a:lnTo>
                  <a:lnTo>
                    <a:pt x="68" y="142"/>
                  </a:lnTo>
                  <a:lnTo>
                    <a:pt x="80" y="142"/>
                  </a:lnTo>
                  <a:lnTo>
                    <a:pt x="84" y="140"/>
                  </a:lnTo>
                  <a:lnTo>
                    <a:pt x="86" y="142"/>
                  </a:lnTo>
                  <a:lnTo>
                    <a:pt x="106" y="142"/>
                  </a:lnTo>
                  <a:lnTo>
                    <a:pt x="126" y="134"/>
                  </a:lnTo>
                  <a:lnTo>
                    <a:pt x="110" y="108"/>
                  </a:lnTo>
                  <a:lnTo>
                    <a:pt x="108" y="90"/>
                  </a:lnTo>
                  <a:lnTo>
                    <a:pt x="106" y="90"/>
                  </a:lnTo>
                  <a:lnTo>
                    <a:pt x="104" y="88"/>
                  </a:lnTo>
                  <a:lnTo>
                    <a:pt x="102" y="84"/>
                  </a:lnTo>
                  <a:lnTo>
                    <a:pt x="102" y="80"/>
                  </a:lnTo>
                  <a:lnTo>
                    <a:pt x="100" y="76"/>
                  </a:lnTo>
                  <a:lnTo>
                    <a:pt x="102" y="70"/>
                  </a:lnTo>
                  <a:lnTo>
                    <a:pt x="110" y="50"/>
                  </a:lnTo>
                  <a:lnTo>
                    <a:pt x="98" y="44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4" y="38"/>
                  </a:lnTo>
                  <a:lnTo>
                    <a:pt x="94" y="36"/>
                  </a:lnTo>
                  <a:lnTo>
                    <a:pt x="48" y="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16" name="Freeform 483">
              <a:extLst>
                <a:ext uri="{FF2B5EF4-FFF2-40B4-BE49-F238E27FC236}">
                  <a16:creationId xmlns:a16="http://schemas.microsoft.com/office/drawing/2014/main" id="{2CA6DB30-8C9A-4483-80D2-676478FBFE50}"/>
                </a:ext>
              </a:extLst>
            </p:cNvPr>
            <p:cNvSpPr/>
            <p:nvPr/>
          </p:nvSpPr>
          <p:spPr bwMode="gray">
            <a:xfrm>
              <a:off x="1520175" y="4979801"/>
              <a:ext cx="207356" cy="392232"/>
            </a:xfrm>
            <a:custGeom>
              <a:avLst/>
              <a:gdLst>
                <a:gd name="T0" fmla="*/ 8 w 112"/>
                <a:gd name="T1" fmla="*/ 148 h 212"/>
                <a:gd name="T2" fmla="*/ 28 w 112"/>
                <a:gd name="T3" fmla="*/ 128 h 212"/>
                <a:gd name="T4" fmla="*/ 28 w 112"/>
                <a:gd name="T5" fmla="*/ 96 h 212"/>
                <a:gd name="T6" fmla="*/ 18 w 112"/>
                <a:gd name="T7" fmla="*/ 76 h 212"/>
                <a:gd name="T8" fmla="*/ 8 w 112"/>
                <a:gd name="T9" fmla="*/ 66 h 212"/>
                <a:gd name="T10" fmla="*/ 44 w 112"/>
                <a:gd name="T11" fmla="*/ 34 h 212"/>
                <a:gd name="T12" fmla="*/ 46 w 112"/>
                <a:gd name="T13" fmla="*/ 20 h 212"/>
                <a:gd name="T14" fmla="*/ 54 w 112"/>
                <a:gd name="T15" fmla="*/ 28 h 212"/>
                <a:gd name="T16" fmla="*/ 58 w 112"/>
                <a:gd name="T17" fmla="*/ 36 h 212"/>
                <a:gd name="T18" fmla="*/ 62 w 112"/>
                <a:gd name="T19" fmla="*/ 40 h 212"/>
                <a:gd name="T20" fmla="*/ 64 w 112"/>
                <a:gd name="T21" fmla="*/ 40 h 212"/>
                <a:gd name="T22" fmla="*/ 62 w 112"/>
                <a:gd name="T23" fmla="*/ 26 h 212"/>
                <a:gd name="T24" fmla="*/ 58 w 112"/>
                <a:gd name="T25" fmla="*/ 24 h 212"/>
                <a:gd name="T26" fmla="*/ 56 w 112"/>
                <a:gd name="T27" fmla="*/ 20 h 212"/>
                <a:gd name="T28" fmla="*/ 64 w 112"/>
                <a:gd name="T29" fmla="*/ 8 h 212"/>
                <a:gd name="T30" fmla="*/ 70 w 112"/>
                <a:gd name="T31" fmla="*/ 8 h 212"/>
                <a:gd name="T32" fmla="*/ 110 w 112"/>
                <a:gd name="T33" fmla="*/ 0 h 212"/>
                <a:gd name="T34" fmla="*/ 110 w 112"/>
                <a:gd name="T35" fmla="*/ 10 h 212"/>
                <a:gd name="T36" fmla="*/ 110 w 112"/>
                <a:gd name="T37" fmla="*/ 24 h 212"/>
                <a:gd name="T38" fmla="*/ 110 w 112"/>
                <a:gd name="T39" fmla="*/ 36 h 212"/>
                <a:gd name="T40" fmla="*/ 112 w 112"/>
                <a:gd name="T41" fmla="*/ 42 h 212"/>
                <a:gd name="T42" fmla="*/ 108 w 112"/>
                <a:gd name="T43" fmla="*/ 70 h 212"/>
                <a:gd name="T44" fmla="*/ 96 w 112"/>
                <a:gd name="T45" fmla="*/ 80 h 212"/>
                <a:gd name="T46" fmla="*/ 88 w 112"/>
                <a:gd name="T47" fmla="*/ 82 h 212"/>
                <a:gd name="T48" fmla="*/ 78 w 112"/>
                <a:gd name="T49" fmla="*/ 88 h 212"/>
                <a:gd name="T50" fmla="*/ 72 w 112"/>
                <a:gd name="T51" fmla="*/ 94 h 212"/>
                <a:gd name="T52" fmla="*/ 68 w 112"/>
                <a:gd name="T53" fmla="*/ 100 h 212"/>
                <a:gd name="T54" fmla="*/ 60 w 112"/>
                <a:gd name="T55" fmla="*/ 108 h 212"/>
                <a:gd name="T56" fmla="*/ 56 w 112"/>
                <a:gd name="T57" fmla="*/ 110 h 212"/>
                <a:gd name="T58" fmla="*/ 48 w 112"/>
                <a:gd name="T59" fmla="*/ 118 h 212"/>
                <a:gd name="T60" fmla="*/ 44 w 112"/>
                <a:gd name="T61" fmla="*/ 126 h 212"/>
                <a:gd name="T62" fmla="*/ 44 w 112"/>
                <a:gd name="T63" fmla="*/ 142 h 212"/>
                <a:gd name="T64" fmla="*/ 46 w 112"/>
                <a:gd name="T65" fmla="*/ 168 h 212"/>
                <a:gd name="T66" fmla="*/ 46 w 112"/>
                <a:gd name="T67" fmla="*/ 176 h 212"/>
                <a:gd name="T68" fmla="*/ 46 w 112"/>
                <a:gd name="T69" fmla="*/ 184 h 212"/>
                <a:gd name="T70" fmla="*/ 42 w 112"/>
                <a:gd name="T71" fmla="*/ 188 h 212"/>
                <a:gd name="T72" fmla="*/ 34 w 112"/>
                <a:gd name="T73" fmla="*/ 192 h 212"/>
                <a:gd name="T74" fmla="*/ 30 w 112"/>
                <a:gd name="T75" fmla="*/ 194 h 212"/>
                <a:gd name="T76" fmla="*/ 22 w 112"/>
                <a:gd name="T77" fmla="*/ 198 h 212"/>
                <a:gd name="T78" fmla="*/ 20 w 112"/>
                <a:gd name="T79" fmla="*/ 202 h 212"/>
                <a:gd name="T80" fmla="*/ 20 w 112"/>
                <a:gd name="T81" fmla="*/ 206 h 212"/>
                <a:gd name="T82" fmla="*/ 22 w 112"/>
                <a:gd name="T83" fmla="*/ 208 h 212"/>
                <a:gd name="T84" fmla="*/ 20 w 112"/>
                <a:gd name="T85" fmla="*/ 212 h 212"/>
                <a:gd name="T86" fmla="*/ 18 w 112"/>
                <a:gd name="T87" fmla="*/ 212 h 212"/>
                <a:gd name="T88" fmla="*/ 12 w 112"/>
                <a:gd name="T89" fmla="*/ 204 h 212"/>
                <a:gd name="T90" fmla="*/ 10 w 112"/>
                <a:gd name="T91" fmla="*/ 194 h 212"/>
                <a:gd name="T92" fmla="*/ 8 w 112"/>
                <a:gd name="T93" fmla="*/ 192 h 212"/>
                <a:gd name="T94" fmla="*/ 6 w 112"/>
                <a:gd name="T95" fmla="*/ 192 h 212"/>
                <a:gd name="T96" fmla="*/ 6 w 112"/>
                <a:gd name="T97" fmla="*/ 174 h 212"/>
                <a:gd name="T98" fmla="*/ 2 w 112"/>
                <a:gd name="T99" fmla="*/ 164 h 212"/>
                <a:gd name="T100" fmla="*/ 0 w 112"/>
                <a:gd name="T101" fmla="*/ 16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2" h="212">
                  <a:moveTo>
                    <a:pt x="2" y="156"/>
                  </a:moveTo>
                  <a:lnTo>
                    <a:pt x="8" y="148"/>
                  </a:lnTo>
                  <a:lnTo>
                    <a:pt x="20" y="140"/>
                  </a:lnTo>
                  <a:lnTo>
                    <a:pt x="28" y="128"/>
                  </a:lnTo>
                  <a:lnTo>
                    <a:pt x="30" y="112"/>
                  </a:lnTo>
                  <a:lnTo>
                    <a:pt x="28" y="96"/>
                  </a:lnTo>
                  <a:lnTo>
                    <a:pt x="30" y="82"/>
                  </a:lnTo>
                  <a:lnTo>
                    <a:pt x="18" y="76"/>
                  </a:lnTo>
                  <a:lnTo>
                    <a:pt x="8" y="72"/>
                  </a:lnTo>
                  <a:lnTo>
                    <a:pt x="8" y="66"/>
                  </a:lnTo>
                  <a:lnTo>
                    <a:pt x="44" y="58"/>
                  </a:lnTo>
                  <a:lnTo>
                    <a:pt x="44" y="34"/>
                  </a:lnTo>
                  <a:lnTo>
                    <a:pt x="42" y="26"/>
                  </a:lnTo>
                  <a:lnTo>
                    <a:pt x="46" y="2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6" y="34"/>
                  </a:lnTo>
                  <a:lnTo>
                    <a:pt x="58" y="36"/>
                  </a:lnTo>
                  <a:lnTo>
                    <a:pt x="60" y="38"/>
                  </a:lnTo>
                  <a:lnTo>
                    <a:pt x="62" y="40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4" y="32"/>
                  </a:lnTo>
                  <a:lnTo>
                    <a:pt x="62" y="26"/>
                  </a:lnTo>
                  <a:lnTo>
                    <a:pt x="60" y="26"/>
                  </a:lnTo>
                  <a:lnTo>
                    <a:pt x="58" y="24"/>
                  </a:lnTo>
                  <a:lnTo>
                    <a:pt x="56" y="22"/>
                  </a:lnTo>
                  <a:lnTo>
                    <a:pt x="56" y="20"/>
                  </a:lnTo>
                  <a:lnTo>
                    <a:pt x="52" y="8"/>
                  </a:lnTo>
                  <a:lnTo>
                    <a:pt x="64" y="8"/>
                  </a:lnTo>
                  <a:lnTo>
                    <a:pt x="68" y="6"/>
                  </a:lnTo>
                  <a:lnTo>
                    <a:pt x="70" y="8"/>
                  </a:lnTo>
                  <a:lnTo>
                    <a:pt x="92" y="8"/>
                  </a:lnTo>
                  <a:lnTo>
                    <a:pt x="110" y="0"/>
                  </a:lnTo>
                  <a:lnTo>
                    <a:pt x="110" y="4"/>
                  </a:lnTo>
                  <a:lnTo>
                    <a:pt x="110" y="10"/>
                  </a:lnTo>
                  <a:lnTo>
                    <a:pt x="110" y="18"/>
                  </a:lnTo>
                  <a:lnTo>
                    <a:pt x="110" y="24"/>
                  </a:lnTo>
                  <a:lnTo>
                    <a:pt x="110" y="32"/>
                  </a:lnTo>
                  <a:lnTo>
                    <a:pt x="110" y="36"/>
                  </a:lnTo>
                  <a:lnTo>
                    <a:pt x="112" y="40"/>
                  </a:lnTo>
                  <a:lnTo>
                    <a:pt x="112" y="42"/>
                  </a:lnTo>
                  <a:lnTo>
                    <a:pt x="112" y="58"/>
                  </a:lnTo>
                  <a:lnTo>
                    <a:pt x="108" y="70"/>
                  </a:lnTo>
                  <a:lnTo>
                    <a:pt x="102" y="76"/>
                  </a:lnTo>
                  <a:lnTo>
                    <a:pt x="96" y="80"/>
                  </a:lnTo>
                  <a:lnTo>
                    <a:pt x="90" y="82"/>
                  </a:lnTo>
                  <a:lnTo>
                    <a:pt x="88" y="82"/>
                  </a:lnTo>
                  <a:lnTo>
                    <a:pt x="82" y="86"/>
                  </a:lnTo>
                  <a:lnTo>
                    <a:pt x="78" y="88"/>
                  </a:lnTo>
                  <a:lnTo>
                    <a:pt x="74" y="92"/>
                  </a:lnTo>
                  <a:lnTo>
                    <a:pt x="72" y="94"/>
                  </a:lnTo>
                  <a:lnTo>
                    <a:pt x="72" y="94"/>
                  </a:lnTo>
                  <a:lnTo>
                    <a:pt x="68" y="100"/>
                  </a:lnTo>
                  <a:lnTo>
                    <a:pt x="62" y="106"/>
                  </a:lnTo>
                  <a:lnTo>
                    <a:pt x="60" y="108"/>
                  </a:lnTo>
                  <a:lnTo>
                    <a:pt x="56" y="110"/>
                  </a:lnTo>
                  <a:lnTo>
                    <a:pt x="56" y="110"/>
                  </a:lnTo>
                  <a:lnTo>
                    <a:pt x="50" y="114"/>
                  </a:lnTo>
                  <a:lnTo>
                    <a:pt x="48" y="118"/>
                  </a:lnTo>
                  <a:lnTo>
                    <a:pt x="46" y="122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44" y="142"/>
                  </a:lnTo>
                  <a:lnTo>
                    <a:pt x="44" y="158"/>
                  </a:lnTo>
                  <a:lnTo>
                    <a:pt x="46" y="168"/>
                  </a:lnTo>
                  <a:lnTo>
                    <a:pt x="46" y="172"/>
                  </a:lnTo>
                  <a:lnTo>
                    <a:pt x="46" y="176"/>
                  </a:lnTo>
                  <a:lnTo>
                    <a:pt x="46" y="180"/>
                  </a:lnTo>
                  <a:lnTo>
                    <a:pt x="46" y="184"/>
                  </a:lnTo>
                  <a:lnTo>
                    <a:pt x="46" y="184"/>
                  </a:lnTo>
                  <a:lnTo>
                    <a:pt x="42" y="188"/>
                  </a:lnTo>
                  <a:lnTo>
                    <a:pt x="38" y="190"/>
                  </a:lnTo>
                  <a:lnTo>
                    <a:pt x="34" y="192"/>
                  </a:lnTo>
                  <a:lnTo>
                    <a:pt x="30" y="194"/>
                  </a:lnTo>
                  <a:lnTo>
                    <a:pt x="30" y="194"/>
                  </a:lnTo>
                  <a:lnTo>
                    <a:pt x="24" y="196"/>
                  </a:lnTo>
                  <a:lnTo>
                    <a:pt x="22" y="198"/>
                  </a:lnTo>
                  <a:lnTo>
                    <a:pt x="20" y="200"/>
                  </a:lnTo>
                  <a:lnTo>
                    <a:pt x="20" y="202"/>
                  </a:lnTo>
                  <a:lnTo>
                    <a:pt x="20" y="202"/>
                  </a:lnTo>
                  <a:lnTo>
                    <a:pt x="20" y="206"/>
                  </a:lnTo>
                  <a:lnTo>
                    <a:pt x="22" y="208"/>
                  </a:lnTo>
                  <a:lnTo>
                    <a:pt x="22" y="208"/>
                  </a:lnTo>
                  <a:lnTo>
                    <a:pt x="22" y="210"/>
                  </a:lnTo>
                  <a:lnTo>
                    <a:pt x="20" y="212"/>
                  </a:lnTo>
                  <a:lnTo>
                    <a:pt x="20" y="212"/>
                  </a:lnTo>
                  <a:lnTo>
                    <a:pt x="18" y="212"/>
                  </a:lnTo>
                  <a:lnTo>
                    <a:pt x="14" y="212"/>
                  </a:lnTo>
                  <a:lnTo>
                    <a:pt x="12" y="204"/>
                  </a:lnTo>
                  <a:lnTo>
                    <a:pt x="10" y="198"/>
                  </a:lnTo>
                  <a:lnTo>
                    <a:pt x="10" y="194"/>
                  </a:lnTo>
                  <a:lnTo>
                    <a:pt x="8" y="192"/>
                  </a:lnTo>
                  <a:lnTo>
                    <a:pt x="8" y="192"/>
                  </a:lnTo>
                  <a:lnTo>
                    <a:pt x="6" y="192"/>
                  </a:lnTo>
                  <a:lnTo>
                    <a:pt x="6" y="192"/>
                  </a:lnTo>
                  <a:lnTo>
                    <a:pt x="8" y="182"/>
                  </a:lnTo>
                  <a:lnTo>
                    <a:pt x="6" y="174"/>
                  </a:lnTo>
                  <a:lnTo>
                    <a:pt x="4" y="168"/>
                  </a:lnTo>
                  <a:lnTo>
                    <a:pt x="2" y="164"/>
                  </a:lnTo>
                  <a:lnTo>
                    <a:pt x="0" y="162"/>
                  </a:lnTo>
                  <a:lnTo>
                    <a:pt x="0" y="160"/>
                  </a:lnTo>
                  <a:lnTo>
                    <a:pt x="2" y="15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17" name="Freeform 484">
              <a:extLst>
                <a:ext uri="{FF2B5EF4-FFF2-40B4-BE49-F238E27FC236}">
                  <a16:creationId xmlns:a16="http://schemas.microsoft.com/office/drawing/2014/main" id="{4D4694D4-8801-4B48-B3E1-042AEF7558BE}"/>
                </a:ext>
              </a:extLst>
            </p:cNvPr>
            <p:cNvSpPr/>
            <p:nvPr/>
          </p:nvSpPr>
          <p:spPr bwMode="gray">
            <a:xfrm>
              <a:off x="1146193" y="5275825"/>
              <a:ext cx="414713" cy="325626"/>
            </a:xfrm>
            <a:custGeom>
              <a:avLst/>
              <a:gdLst>
                <a:gd name="T0" fmla="*/ 170 w 224"/>
                <a:gd name="T1" fmla="*/ 6 h 176"/>
                <a:gd name="T2" fmla="*/ 162 w 224"/>
                <a:gd name="T3" fmla="*/ 10 h 176"/>
                <a:gd name="T4" fmla="*/ 152 w 224"/>
                <a:gd name="T5" fmla="*/ 18 h 176"/>
                <a:gd name="T6" fmla="*/ 144 w 224"/>
                <a:gd name="T7" fmla="*/ 22 h 176"/>
                <a:gd name="T8" fmla="*/ 134 w 224"/>
                <a:gd name="T9" fmla="*/ 34 h 176"/>
                <a:gd name="T10" fmla="*/ 128 w 224"/>
                <a:gd name="T11" fmla="*/ 46 h 176"/>
                <a:gd name="T12" fmla="*/ 122 w 224"/>
                <a:gd name="T13" fmla="*/ 46 h 176"/>
                <a:gd name="T14" fmla="*/ 114 w 224"/>
                <a:gd name="T15" fmla="*/ 40 h 176"/>
                <a:gd name="T16" fmla="*/ 102 w 224"/>
                <a:gd name="T17" fmla="*/ 42 h 176"/>
                <a:gd name="T18" fmla="*/ 98 w 224"/>
                <a:gd name="T19" fmla="*/ 46 h 176"/>
                <a:gd name="T20" fmla="*/ 94 w 224"/>
                <a:gd name="T21" fmla="*/ 54 h 176"/>
                <a:gd name="T22" fmla="*/ 80 w 224"/>
                <a:gd name="T23" fmla="*/ 66 h 176"/>
                <a:gd name="T24" fmla="*/ 66 w 224"/>
                <a:gd name="T25" fmla="*/ 68 h 176"/>
                <a:gd name="T26" fmla="*/ 64 w 224"/>
                <a:gd name="T27" fmla="*/ 62 h 176"/>
                <a:gd name="T28" fmla="*/ 68 w 224"/>
                <a:gd name="T29" fmla="*/ 56 h 176"/>
                <a:gd name="T30" fmla="*/ 64 w 224"/>
                <a:gd name="T31" fmla="*/ 38 h 176"/>
                <a:gd name="T32" fmla="*/ 56 w 224"/>
                <a:gd name="T33" fmla="*/ 32 h 176"/>
                <a:gd name="T34" fmla="*/ 54 w 224"/>
                <a:gd name="T35" fmla="*/ 78 h 176"/>
                <a:gd name="T36" fmla="*/ 50 w 224"/>
                <a:gd name="T37" fmla="*/ 82 h 176"/>
                <a:gd name="T38" fmla="*/ 28 w 224"/>
                <a:gd name="T39" fmla="*/ 82 h 176"/>
                <a:gd name="T40" fmla="*/ 24 w 224"/>
                <a:gd name="T41" fmla="*/ 80 h 176"/>
                <a:gd name="T42" fmla="*/ 22 w 224"/>
                <a:gd name="T43" fmla="*/ 70 h 176"/>
                <a:gd name="T44" fmla="*/ 18 w 224"/>
                <a:gd name="T45" fmla="*/ 68 h 176"/>
                <a:gd name="T46" fmla="*/ 0 w 224"/>
                <a:gd name="T47" fmla="*/ 82 h 176"/>
                <a:gd name="T48" fmla="*/ 20 w 224"/>
                <a:gd name="T49" fmla="*/ 160 h 176"/>
                <a:gd name="T50" fmla="*/ 38 w 224"/>
                <a:gd name="T51" fmla="*/ 172 h 176"/>
                <a:gd name="T52" fmla="*/ 70 w 224"/>
                <a:gd name="T53" fmla="*/ 172 h 176"/>
                <a:gd name="T54" fmla="*/ 100 w 224"/>
                <a:gd name="T55" fmla="*/ 164 h 176"/>
                <a:gd name="T56" fmla="*/ 128 w 224"/>
                <a:gd name="T57" fmla="*/ 160 h 176"/>
                <a:gd name="T58" fmla="*/ 146 w 224"/>
                <a:gd name="T59" fmla="*/ 150 h 176"/>
                <a:gd name="T60" fmla="*/ 154 w 224"/>
                <a:gd name="T61" fmla="*/ 142 h 176"/>
                <a:gd name="T62" fmla="*/ 166 w 224"/>
                <a:gd name="T63" fmla="*/ 126 h 176"/>
                <a:gd name="T64" fmla="*/ 186 w 224"/>
                <a:gd name="T65" fmla="*/ 104 h 176"/>
                <a:gd name="T66" fmla="*/ 190 w 224"/>
                <a:gd name="T67" fmla="*/ 96 h 176"/>
                <a:gd name="T68" fmla="*/ 198 w 224"/>
                <a:gd name="T69" fmla="*/ 88 h 176"/>
                <a:gd name="T70" fmla="*/ 202 w 224"/>
                <a:gd name="T71" fmla="*/ 84 h 176"/>
                <a:gd name="T72" fmla="*/ 212 w 224"/>
                <a:gd name="T73" fmla="*/ 76 h 176"/>
                <a:gd name="T74" fmla="*/ 216 w 224"/>
                <a:gd name="T75" fmla="*/ 70 h 176"/>
                <a:gd name="T76" fmla="*/ 222 w 224"/>
                <a:gd name="T77" fmla="*/ 58 h 176"/>
                <a:gd name="T78" fmla="*/ 216 w 224"/>
                <a:gd name="T79" fmla="*/ 52 h 176"/>
                <a:gd name="T80" fmla="*/ 214 w 224"/>
                <a:gd name="T81" fmla="*/ 44 h 176"/>
                <a:gd name="T82" fmla="*/ 210 w 224"/>
                <a:gd name="T83" fmla="*/ 32 h 176"/>
                <a:gd name="T84" fmla="*/ 210 w 224"/>
                <a:gd name="T85" fmla="*/ 26 h 176"/>
                <a:gd name="T86" fmla="*/ 208 w 224"/>
                <a:gd name="T87" fmla="*/ 8 h 176"/>
                <a:gd name="T88" fmla="*/ 176 w 224"/>
                <a:gd name="T8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4" h="176">
                  <a:moveTo>
                    <a:pt x="176" y="0"/>
                  </a:moveTo>
                  <a:lnTo>
                    <a:pt x="174" y="4"/>
                  </a:lnTo>
                  <a:lnTo>
                    <a:pt x="170" y="6"/>
                  </a:lnTo>
                  <a:lnTo>
                    <a:pt x="166" y="8"/>
                  </a:lnTo>
                  <a:lnTo>
                    <a:pt x="164" y="10"/>
                  </a:lnTo>
                  <a:lnTo>
                    <a:pt x="162" y="10"/>
                  </a:lnTo>
                  <a:lnTo>
                    <a:pt x="160" y="14"/>
                  </a:lnTo>
                  <a:lnTo>
                    <a:pt x="158" y="16"/>
                  </a:lnTo>
                  <a:lnTo>
                    <a:pt x="152" y="18"/>
                  </a:lnTo>
                  <a:lnTo>
                    <a:pt x="148" y="20"/>
                  </a:lnTo>
                  <a:lnTo>
                    <a:pt x="146" y="20"/>
                  </a:lnTo>
                  <a:lnTo>
                    <a:pt x="144" y="22"/>
                  </a:lnTo>
                  <a:lnTo>
                    <a:pt x="140" y="24"/>
                  </a:lnTo>
                  <a:lnTo>
                    <a:pt x="136" y="28"/>
                  </a:lnTo>
                  <a:lnTo>
                    <a:pt x="134" y="34"/>
                  </a:lnTo>
                  <a:lnTo>
                    <a:pt x="132" y="38"/>
                  </a:lnTo>
                  <a:lnTo>
                    <a:pt x="130" y="42"/>
                  </a:lnTo>
                  <a:lnTo>
                    <a:pt x="128" y="46"/>
                  </a:lnTo>
                  <a:lnTo>
                    <a:pt x="128" y="48"/>
                  </a:lnTo>
                  <a:lnTo>
                    <a:pt x="124" y="48"/>
                  </a:lnTo>
                  <a:lnTo>
                    <a:pt x="122" y="46"/>
                  </a:lnTo>
                  <a:lnTo>
                    <a:pt x="120" y="44"/>
                  </a:lnTo>
                  <a:lnTo>
                    <a:pt x="118" y="44"/>
                  </a:lnTo>
                  <a:lnTo>
                    <a:pt x="114" y="40"/>
                  </a:lnTo>
                  <a:lnTo>
                    <a:pt x="110" y="40"/>
                  </a:lnTo>
                  <a:lnTo>
                    <a:pt x="106" y="40"/>
                  </a:lnTo>
                  <a:lnTo>
                    <a:pt x="102" y="42"/>
                  </a:lnTo>
                  <a:lnTo>
                    <a:pt x="100" y="42"/>
                  </a:lnTo>
                  <a:lnTo>
                    <a:pt x="98" y="44"/>
                  </a:lnTo>
                  <a:lnTo>
                    <a:pt x="98" y="46"/>
                  </a:lnTo>
                  <a:lnTo>
                    <a:pt x="96" y="50"/>
                  </a:lnTo>
                  <a:lnTo>
                    <a:pt x="94" y="52"/>
                  </a:lnTo>
                  <a:lnTo>
                    <a:pt x="94" y="54"/>
                  </a:lnTo>
                  <a:lnTo>
                    <a:pt x="94" y="56"/>
                  </a:lnTo>
                  <a:lnTo>
                    <a:pt x="88" y="62"/>
                  </a:lnTo>
                  <a:lnTo>
                    <a:pt x="80" y="66"/>
                  </a:lnTo>
                  <a:lnTo>
                    <a:pt x="74" y="68"/>
                  </a:lnTo>
                  <a:lnTo>
                    <a:pt x="70" y="68"/>
                  </a:lnTo>
                  <a:lnTo>
                    <a:pt x="66" y="68"/>
                  </a:lnTo>
                  <a:lnTo>
                    <a:pt x="64" y="68"/>
                  </a:lnTo>
                  <a:lnTo>
                    <a:pt x="62" y="64"/>
                  </a:lnTo>
                  <a:lnTo>
                    <a:pt x="64" y="62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8" y="56"/>
                  </a:lnTo>
                  <a:lnTo>
                    <a:pt x="68" y="50"/>
                  </a:lnTo>
                  <a:lnTo>
                    <a:pt x="66" y="44"/>
                  </a:lnTo>
                  <a:lnTo>
                    <a:pt x="64" y="38"/>
                  </a:lnTo>
                  <a:lnTo>
                    <a:pt x="60" y="36"/>
                  </a:lnTo>
                  <a:lnTo>
                    <a:pt x="58" y="34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4" y="78"/>
                  </a:lnTo>
                  <a:lnTo>
                    <a:pt x="54" y="78"/>
                  </a:lnTo>
                  <a:lnTo>
                    <a:pt x="54" y="80"/>
                  </a:lnTo>
                  <a:lnTo>
                    <a:pt x="52" y="80"/>
                  </a:lnTo>
                  <a:lnTo>
                    <a:pt x="50" y="82"/>
                  </a:lnTo>
                  <a:lnTo>
                    <a:pt x="46" y="82"/>
                  </a:lnTo>
                  <a:lnTo>
                    <a:pt x="38" y="82"/>
                  </a:lnTo>
                  <a:lnTo>
                    <a:pt x="28" y="82"/>
                  </a:lnTo>
                  <a:lnTo>
                    <a:pt x="26" y="82"/>
                  </a:lnTo>
                  <a:lnTo>
                    <a:pt x="26" y="82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2" y="76"/>
                  </a:lnTo>
                  <a:lnTo>
                    <a:pt x="22" y="70"/>
                  </a:lnTo>
                  <a:lnTo>
                    <a:pt x="20" y="70"/>
                  </a:lnTo>
                  <a:lnTo>
                    <a:pt x="20" y="68"/>
                  </a:lnTo>
                  <a:lnTo>
                    <a:pt x="18" y="68"/>
                  </a:lnTo>
                  <a:lnTo>
                    <a:pt x="16" y="68"/>
                  </a:lnTo>
                  <a:lnTo>
                    <a:pt x="12" y="78"/>
                  </a:lnTo>
                  <a:lnTo>
                    <a:pt x="0" y="82"/>
                  </a:lnTo>
                  <a:lnTo>
                    <a:pt x="8" y="110"/>
                  </a:lnTo>
                  <a:lnTo>
                    <a:pt x="20" y="126"/>
                  </a:lnTo>
                  <a:lnTo>
                    <a:pt x="20" y="160"/>
                  </a:lnTo>
                  <a:lnTo>
                    <a:pt x="20" y="162"/>
                  </a:lnTo>
                  <a:lnTo>
                    <a:pt x="28" y="168"/>
                  </a:lnTo>
                  <a:lnTo>
                    <a:pt x="38" y="172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70" y="172"/>
                  </a:lnTo>
                  <a:lnTo>
                    <a:pt x="82" y="166"/>
                  </a:lnTo>
                  <a:lnTo>
                    <a:pt x="92" y="164"/>
                  </a:lnTo>
                  <a:lnTo>
                    <a:pt x="100" y="164"/>
                  </a:lnTo>
                  <a:lnTo>
                    <a:pt x="104" y="164"/>
                  </a:lnTo>
                  <a:lnTo>
                    <a:pt x="116" y="164"/>
                  </a:lnTo>
                  <a:lnTo>
                    <a:pt x="128" y="160"/>
                  </a:lnTo>
                  <a:lnTo>
                    <a:pt x="142" y="154"/>
                  </a:lnTo>
                  <a:lnTo>
                    <a:pt x="144" y="152"/>
                  </a:lnTo>
                  <a:lnTo>
                    <a:pt x="146" y="150"/>
                  </a:lnTo>
                  <a:lnTo>
                    <a:pt x="148" y="148"/>
                  </a:lnTo>
                  <a:lnTo>
                    <a:pt x="152" y="144"/>
                  </a:lnTo>
                  <a:lnTo>
                    <a:pt x="154" y="142"/>
                  </a:lnTo>
                  <a:lnTo>
                    <a:pt x="156" y="138"/>
                  </a:lnTo>
                  <a:lnTo>
                    <a:pt x="158" y="136"/>
                  </a:lnTo>
                  <a:lnTo>
                    <a:pt x="166" y="126"/>
                  </a:lnTo>
                  <a:lnTo>
                    <a:pt x="174" y="116"/>
                  </a:lnTo>
                  <a:lnTo>
                    <a:pt x="182" y="108"/>
                  </a:lnTo>
                  <a:lnTo>
                    <a:pt x="186" y="104"/>
                  </a:lnTo>
                  <a:lnTo>
                    <a:pt x="186" y="102"/>
                  </a:lnTo>
                  <a:lnTo>
                    <a:pt x="188" y="100"/>
                  </a:lnTo>
                  <a:lnTo>
                    <a:pt x="190" y="96"/>
                  </a:lnTo>
                  <a:lnTo>
                    <a:pt x="194" y="94"/>
                  </a:lnTo>
                  <a:lnTo>
                    <a:pt x="196" y="90"/>
                  </a:lnTo>
                  <a:lnTo>
                    <a:pt x="198" y="88"/>
                  </a:lnTo>
                  <a:lnTo>
                    <a:pt x="198" y="86"/>
                  </a:lnTo>
                  <a:lnTo>
                    <a:pt x="200" y="86"/>
                  </a:lnTo>
                  <a:lnTo>
                    <a:pt x="202" y="84"/>
                  </a:lnTo>
                  <a:lnTo>
                    <a:pt x="206" y="82"/>
                  </a:lnTo>
                  <a:lnTo>
                    <a:pt x="208" y="80"/>
                  </a:lnTo>
                  <a:lnTo>
                    <a:pt x="212" y="76"/>
                  </a:lnTo>
                  <a:lnTo>
                    <a:pt x="214" y="74"/>
                  </a:lnTo>
                  <a:lnTo>
                    <a:pt x="216" y="72"/>
                  </a:lnTo>
                  <a:lnTo>
                    <a:pt x="216" y="70"/>
                  </a:lnTo>
                  <a:lnTo>
                    <a:pt x="218" y="68"/>
                  </a:lnTo>
                  <a:lnTo>
                    <a:pt x="220" y="62"/>
                  </a:lnTo>
                  <a:lnTo>
                    <a:pt x="222" y="58"/>
                  </a:lnTo>
                  <a:lnTo>
                    <a:pt x="224" y="54"/>
                  </a:lnTo>
                  <a:lnTo>
                    <a:pt x="224" y="52"/>
                  </a:lnTo>
                  <a:lnTo>
                    <a:pt x="216" y="52"/>
                  </a:lnTo>
                  <a:lnTo>
                    <a:pt x="214" y="52"/>
                  </a:lnTo>
                  <a:lnTo>
                    <a:pt x="214" y="48"/>
                  </a:lnTo>
                  <a:lnTo>
                    <a:pt x="214" y="44"/>
                  </a:lnTo>
                  <a:lnTo>
                    <a:pt x="214" y="40"/>
                  </a:lnTo>
                  <a:lnTo>
                    <a:pt x="212" y="36"/>
                  </a:lnTo>
                  <a:lnTo>
                    <a:pt x="210" y="32"/>
                  </a:lnTo>
                  <a:lnTo>
                    <a:pt x="208" y="30"/>
                  </a:lnTo>
                  <a:lnTo>
                    <a:pt x="208" y="30"/>
                  </a:lnTo>
                  <a:lnTo>
                    <a:pt x="210" y="26"/>
                  </a:lnTo>
                  <a:lnTo>
                    <a:pt x="210" y="20"/>
                  </a:lnTo>
                  <a:lnTo>
                    <a:pt x="208" y="14"/>
                  </a:lnTo>
                  <a:lnTo>
                    <a:pt x="208" y="8"/>
                  </a:lnTo>
                  <a:lnTo>
                    <a:pt x="204" y="4"/>
                  </a:lnTo>
                  <a:lnTo>
                    <a:pt x="202" y="0"/>
                  </a:lnTo>
                  <a:lnTo>
                    <a:pt x="176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18" name="Freeform 485">
              <a:extLst>
                <a:ext uri="{FF2B5EF4-FFF2-40B4-BE49-F238E27FC236}">
                  <a16:creationId xmlns:a16="http://schemas.microsoft.com/office/drawing/2014/main" id="{BB3E21C1-14FA-46E0-8767-442EFC535B31}"/>
                </a:ext>
              </a:extLst>
            </p:cNvPr>
            <p:cNvSpPr/>
            <p:nvPr/>
          </p:nvSpPr>
          <p:spPr bwMode="gray">
            <a:xfrm>
              <a:off x="1520175" y="5331330"/>
              <a:ext cx="25920" cy="51804"/>
            </a:xfrm>
            <a:custGeom>
              <a:avLst/>
              <a:gdLst>
                <a:gd name="T0" fmla="*/ 4 w 14"/>
                <a:gd name="T1" fmla="*/ 2 h 28"/>
                <a:gd name="T2" fmla="*/ 4 w 14"/>
                <a:gd name="T3" fmla="*/ 2 h 28"/>
                <a:gd name="T4" fmla="*/ 6 w 14"/>
                <a:gd name="T5" fmla="*/ 2 h 28"/>
                <a:gd name="T6" fmla="*/ 6 w 14"/>
                <a:gd name="T7" fmla="*/ 0 h 28"/>
                <a:gd name="T8" fmla="*/ 6 w 14"/>
                <a:gd name="T9" fmla="*/ 2 h 28"/>
                <a:gd name="T10" fmla="*/ 8 w 14"/>
                <a:gd name="T11" fmla="*/ 2 h 28"/>
                <a:gd name="T12" fmla="*/ 8 w 14"/>
                <a:gd name="T13" fmla="*/ 4 h 28"/>
                <a:gd name="T14" fmla="*/ 10 w 14"/>
                <a:gd name="T15" fmla="*/ 6 h 28"/>
                <a:gd name="T16" fmla="*/ 12 w 14"/>
                <a:gd name="T17" fmla="*/ 10 h 28"/>
                <a:gd name="T18" fmla="*/ 12 w 14"/>
                <a:gd name="T19" fmla="*/ 14 h 28"/>
                <a:gd name="T20" fmla="*/ 14 w 14"/>
                <a:gd name="T21" fmla="*/ 22 h 28"/>
                <a:gd name="T22" fmla="*/ 12 w 14"/>
                <a:gd name="T23" fmla="*/ 24 h 28"/>
                <a:gd name="T24" fmla="*/ 12 w 14"/>
                <a:gd name="T25" fmla="*/ 24 h 28"/>
                <a:gd name="T26" fmla="*/ 10 w 14"/>
                <a:gd name="T27" fmla="*/ 26 h 28"/>
                <a:gd name="T28" fmla="*/ 6 w 14"/>
                <a:gd name="T29" fmla="*/ 28 h 28"/>
                <a:gd name="T30" fmla="*/ 4 w 14"/>
                <a:gd name="T31" fmla="*/ 26 h 28"/>
                <a:gd name="T32" fmla="*/ 2 w 14"/>
                <a:gd name="T33" fmla="*/ 24 h 28"/>
                <a:gd name="T34" fmla="*/ 2 w 14"/>
                <a:gd name="T35" fmla="*/ 22 h 28"/>
                <a:gd name="T36" fmla="*/ 0 w 14"/>
                <a:gd name="T37" fmla="*/ 18 h 28"/>
                <a:gd name="T38" fmla="*/ 0 w 14"/>
                <a:gd name="T39" fmla="*/ 14 h 28"/>
                <a:gd name="T40" fmla="*/ 0 w 14"/>
                <a:gd name="T41" fmla="*/ 8 h 28"/>
                <a:gd name="T42" fmla="*/ 4 w 14"/>
                <a:gd name="T4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28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4"/>
                  </a:lnTo>
                  <a:lnTo>
                    <a:pt x="10" y="6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6"/>
                  </a:lnTo>
                  <a:lnTo>
                    <a:pt x="6" y="28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4" y="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19" name="Freeform 486">
              <a:extLst>
                <a:ext uri="{FF2B5EF4-FFF2-40B4-BE49-F238E27FC236}">
                  <a16:creationId xmlns:a16="http://schemas.microsoft.com/office/drawing/2014/main" id="{73B72BF2-BED6-42ED-8993-05236F6FFC14}"/>
                </a:ext>
              </a:extLst>
            </p:cNvPr>
            <p:cNvSpPr/>
            <p:nvPr/>
          </p:nvSpPr>
          <p:spPr bwMode="gray">
            <a:xfrm>
              <a:off x="1412794" y="5416437"/>
              <a:ext cx="40731" cy="48104"/>
            </a:xfrm>
            <a:custGeom>
              <a:avLst/>
              <a:gdLst>
                <a:gd name="T0" fmla="*/ 0 w 22"/>
                <a:gd name="T1" fmla="*/ 12 h 26"/>
                <a:gd name="T2" fmla="*/ 4 w 22"/>
                <a:gd name="T3" fmla="*/ 6 h 26"/>
                <a:gd name="T4" fmla="*/ 4 w 22"/>
                <a:gd name="T5" fmla="*/ 6 h 26"/>
                <a:gd name="T6" fmla="*/ 4 w 22"/>
                <a:gd name="T7" fmla="*/ 6 h 26"/>
                <a:gd name="T8" fmla="*/ 4 w 22"/>
                <a:gd name="T9" fmla="*/ 4 h 26"/>
                <a:gd name="T10" fmla="*/ 6 w 22"/>
                <a:gd name="T11" fmla="*/ 2 h 26"/>
                <a:gd name="T12" fmla="*/ 8 w 22"/>
                <a:gd name="T13" fmla="*/ 2 h 26"/>
                <a:gd name="T14" fmla="*/ 12 w 22"/>
                <a:gd name="T15" fmla="*/ 0 h 26"/>
                <a:gd name="T16" fmla="*/ 22 w 22"/>
                <a:gd name="T17" fmla="*/ 8 h 26"/>
                <a:gd name="T18" fmla="*/ 16 w 22"/>
                <a:gd name="T19" fmla="*/ 18 h 26"/>
                <a:gd name="T20" fmla="*/ 14 w 22"/>
                <a:gd name="T21" fmla="*/ 20 h 26"/>
                <a:gd name="T22" fmla="*/ 14 w 22"/>
                <a:gd name="T23" fmla="*/ 22 h 26"/>
                <a:gd name="T24" fmla="*/ 12 w 22"/>
                <a:gd name="T25" fmla="*/ 24 h 26"/>
                <a:gd name="T26" fmla="*/ 12 w 22"/>
                <a:gd name="T27" fmla="*/ 26 h 26"/>
                <a:gd name="T28" fmla="*/ 8 w 22"/>
                <a:gd name="T29" fmla="*/ 26 h 26"/>
                <a:gd name="T30" fmla="*/ 0 w 22"/>
                <a:gd name="T31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6">
                  <a:moveTo>
                    <a:pt x="0" y="12"/>
                  </a:move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22" y="8"/>
                  </a:lnTo>
                  <a:lnTo>
                    <a:pt x="16" y="18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0" y="1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20" name="Freeform 487">
              <a:extLst>
                <a:ext uri="{FF2B5EF4-FFF2-40B4-BE49-F238E27FC236}">
                  <a16:creationId xmlns:a16="http://schemas.microsoft.com/office/drawing/2014/main" id="{209EDE83-A28C-4A1B-B931-D8C5A33B7BBD}"/>
                </a:ext>
              </a:extLst>
            </p:cNvPr>
            <p:cNvSpPr/>
            <p:nvPr/>
          </p:nvSpPr>
          <p:spPr bwMode="gray">
            <a:xfrm>
              <a:off x="1390577" y="5098211"/>
              <a:ext cx="185140" cy="177614"/>
            </a:xfrm>
            <a:custGeom>
              <a:avLst/>
              <a:gdLst>
                <a:gd name="T0" fmla="*/ 18 w 100"/>
                <a:gd name="T1" fmla="*/ 26 h 96"/>
                <a:gd name="T2" fmla="*/ 34 w 100"/>
                <a:gd name="T3" fmla="*/ 16 h 96"/>
                <a:gd name="T4" fmla="*/ 36 w 100"/>
                <a:gd name="T5" fmla="*/ 10 h 96"/>
                <a:gd name="T6" fmla="*/ 78 w 100"/>
                <a:gd name="T7" fmla="*/ 8 h 96"/>
                <a:gd name="T8" fmla="*/ 100 w 100"/>
                <a:gd name="T9" fmla="*/ 18 h 96"/>
                <a:gd name="T10" fmla="*/ 100 w 100"/>
                <a:gd name="T11" fmla="*/ 48 h 96"/>
                <a:gd name="T12" fmla="*/ 90 w 100"/>
                <a:gd name="T13" fmla="*/ 76 h 96"/>
                <a:gd name="T14" fmla="*/ 72 w 100"/>
                <a:gd name="T15" fmla="*/ 92 h 96"/>
                <a:gd name="T16" fmla="*/ 42 w 100"/>
                <a:gd name="T17" fmla="*/ 96 h 96"/>
                <a:gd name="T18" fmla="*/ 40 w 100"/>
                <a:gd name="T19" fmla="*/ 94 h 96"/>
                <a:gd name="T20" fmla="*/ 34 w 100"/>
                <a:gd name="T21" fmla="*/ 88 h 96"/>
                <a:gd name="T22" fmla="*/ 32 w 100"/>
                <a:gd name="T23" fmla="*/ 88 h 96"/>
                <a:gd name="T24" fmla="*/ 28 w 100"/>
                <a:gd name="T25" fmla="*/ 86 h 96"/>
                <a:gd name="T26" fmla="*/ 26 w 100"/>
                <a:gd name="T27" fmla="*/ 80 h 96"/>
                <a:gd name="T28" fmla="*/ 20 w 100"/>
                <a:gd name="T29" fmla="*/ 74 h 96"/>
                <a:gd name="T30" fmla="*/ 20 w 100"/>
                <a:gd name="T31" fmla="*/ 74 h 96"/>
                <a:gd name="T32" fmla="*/ 18 w 100"/>
                <a:gd name="T33" fmla="*/ 68 h 96"/>
                <a:gd name="T34" fmla="*/ 12 w 100"/>
                <a:gd name="T35" fmla="*/ 58 h 96"/>
                <a:gd name="T36" fmla="*/ 4 w 100"/>
                <a:gd name="T37" fmla="*/ 46 h 96"/>
                <a:gd name="T38" fmla="*/ 0 w 100"/>
                <a:gd name="T39" fmla="*/ 28 h 96"/>
                <a:gd name="T40" fmla="*/ 2 w 100"/>
                <a:gd name="T41" fmla="*/ 38 h 96"/>
                <a:gd name="T42" fmla="*/ 6 w 100"/>
                <a:gd name="T43" fmla="*/ 50 h 96"/>
                <a:gd name="T44" fmla="*/ 10 w 100"/>
                <a:gd name="T45" fmla="*/ 56 h 96"/>
                <a:gd name="T46" fmla="*/ 12 w 100"/>
                <a:gd name="T47" fmla="*/ 58 h 96"/>
                <a:gd name="T48" fmla="*/ 16 w 100"/>
                <a:gd name="T49" fmla="*/ 64 h 96"/>
                <a:gd name="T50" fmla="*/ 20 w 100"/>
                <a:gd name="T51" fmla="*/ 72 h 96"/>
                <a:gd name="T52" fmla="*/ 20 w 100"/>
                <a:gd name="T53" fmla="*/ 74 h 96"/>
                <a:gd name="T54" fmla="*/ 26 w 100"/>
                <a:gd name="T55" fmla="*/ 80 h 96"/>
                <a:gd name="T56" fmla="*/ 28 w 100"/>
                <a:gd name="T57" fmla="*/ 86 h 96"/>
                <a:gd name="T58" fmla="*/ 32 w 100"/>
                <a:gd name="T59" fmla="*/ 88 h 96"/>
                <a:gd name="T60" fmla="*/ 34 w 100"/>
                <a:gd name="T61" fmla="*/ 88 h 96"/>
                <a:gd name="T62" fmla="*/ 40 w 100"/>
                <a:gd name="T63" fmla="*/ 94 h 96"/>
                <a:gd name="T64" fmla="*/ 42 w 100"/>
                <a:gd name="T6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" h="96">
                  <a:moveTo>
                    <a:pt x="0" y="26"/>
                  </a:moveTo>
                  <a:lnTo>
                    <a:pt x="18" y="26"/>
                  </a:lnTo>
                  <a:lnTo>
                    <a:pt x="30" y="22"/>
                  </a:lnTo>
                  <a:lnTo>
                    <a:pt x="34" y="16"/>
                  </a:lnTo>
                  <a:lnTo>
                    <a:pt x="36" y="12"/>
                  </a:lnTo>
                  <a:lnTo>
                    <a:pt x="36" y="10"/>
                  </a:lnTo>
                  <a:lnTo>
                    <a:pt x="78" y="0"/>
                  </a:lnTo>
                  <a:lnTo>
                    <a:pt x="78" y="8"/>
                  </a:lnTo>
                  <a:lnTo>
                    <a:pt x="88" y="12"/>
                  </a:lnTo>
                  <a:lnTo>
                    <a:pt x="100" y="18"/>
                  </a:lnTo>
                  <a:lnTo>
                    <a:pt x="98" y="32"/>
                  </a:lnTo>
                  <a:lnTo>
                    <a:pt x="100" y="48"/>
                  </a:lnTo>
                  <a:lnTo>
                    <a:pt x="98" y="64"/>
                  </a:lnTo>
                  <a:lnTo>
                    <a:pt x="90" y="76"/>
                  </a:lnTo>
                  <a:lnTo>
                    <a:pt x="78" y="86"/>
                  </a:lnTo>
                  <a:lnTo>
                    <a:pt x="72" y="92"/>
                  </a:lnTo>
                  <a:lnTo>
                    <a:pt x="70" y="96"/>
                  </a:lnTo>
                  <a:lnTo>
                    <a:pt x="42" y="96"/>
                  </a:lnTo>
                  <a:lnTo>
                    <a:pt x="42" y="96"/>
                  </a:lnTo>
                  <a:lnTo>
                    <a:pt x="40" y="94"/>
                  </a:lnTo>
                  <a:lnTo>
                    <a:pt x="38" y="90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32" y="88"/>
                  </a:lnTo>
                  <a:lnTo>
                    <a:pt x="30" y="88"/>
                  </a:lnTo>
                  <a:lnTo>
                    <a:pt x="28" y="86"/>
                  </a:lnTo>
                  <a:lnTo>
                    <a:pt x="26" y="84"/>
                  </a:lnTo>
                  <a:lnTo>
                    <a:pt x="26" y="80"/>
                  </a:lnTo>
                  <a:lnTo>
                    <a:pt x="24" y="76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0" y="72"/>
                  </a:lnTo>
                  <a:lnTo>
                    <a:pt x="18" y="68"/>
                  </a:lnTo>
                  <a:lnTo>
                    <a:pt x="16" y="64"/>
                  </a:lnTo>
                  <a:lnTo>
                    <a:pt x="12" y="58"/>
                  </a:lnTo>
                  <a:lnTo>
                    <a:pt x="8" y="52"/>
                  </a:lnTo>
                  <a:lnTo>
                    <a:pt x="4" y="46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2" y="38"/>
                  </a:lnTo>
                  <a:lnTo>
                    <a:pt x="4" y="44"/>
                  </a:lnTo>
                  <a:lnTo>
                    <a:pt x="6" y="50"/>
                  </a:lnTo>
                  <a:lnTo>
                    <a:pt x="8" y="54"/>
                  </a:lnTo>
                  <a:lnTo>
                    <a:pt x="10" y="56"/>
                  </a:lnTo>
                  <a:lnTo>
                    <a:pt x="10" y="56"/>
                  </a:lnTo>
                  <a:lnTo>
                    <a:pt x="12" y="58"/>
                  </a:lnTo>
                  <a:lnTo>
                    <a:pt x="14" y="62"/>
                  </a:lnTo>
                  <a:lnTo>
                    <a:pt x="16" y="64"/>
                  </a:lnTo>
                  <a:lnTo>
                    <a:pt x="18" y="68"/>
                  </a:lnTo>
                  <a:lnTo>
                    <a:pt x="20" y="72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4" y="76"/>
                  </a:lnTo>
                  <a:lnTo>
                    <a:pt x="26" y="80"/>
                  </a:lnTo>
                  <a:lnTo>
                    <a:pt x="28" y="84"/>
                  </a:lnTo>
                  <a:lnTo>
                    <a:pt x="28" y="86"/>
                  </a:lnTo>
                  <a:lnTo>
                    <a:pt x="30" y="88"/>
                  </a:lnTo>
                  <a:lnTo>
                    <a:pt x="32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38" y="90"/>
                  </a:lnTo>
                  <a:lnTo>
                    <a:pt x="40" y="94"/>
                  </a:lnTo>
                  <a:lnTo>
                    <a:pt x="42" y="96"/>
                  </a:lnTo>
                  <a:lnTo>
                    <a:pt x="42" y="9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21" name="Freeform 488">
              <a:extLst>
                <a:ext uri="{FF2B5EF4-FFF2-40B4-BE49-F238E27FC236}">
                  <a16:creationId xmlns:a16="http://schemas.microsoft.com/office/drawing/2014/main" id="{EA4C72B7-D13F-450C-95AD-4B36710C06C0}"/>
                </a:ext>
              </a:extLst>
            </p:cNvPr>
            <p:cNvSpPr/>
            <p:nvPr/>
          </p:nvSpPr>
          <p:spPr bwMode="gray">
            <a:xfrm>
              <a:off x="472284" y="4062127"/>
              <a:ext cx="388793" cy="370030"/>
            </a:xfrm>
            <a:custGeom>
              <a:avLst/>
              <a:gdLst>
                <a:gd name="T0" fmla="*/ 74 w 210"/>
                <a:gd name="T1" fmla="*/ 0 h 200"/>
                <a:gd name="T2" fmla="*/ 74 w 210"/>
                <a:gd name="T3" fmla="*/ 0 h 200"/>
                <a:gd name="T4" fmla="*/ 72 w 210"/>
                <a:gd name="T5" fmla="*/ 2 h 200"/>
                <a:gd name="T6" fmla="*/ 78 w 210"/>
                <a:gd name="T7" fmla="*/ 114 h 200"/>
                <a:gd name="T8" fmla="*/ 80 w 210"/>
                <a:gd name="T9" fmla="*/ 120 h 200"/>
                <a:gd name="T10" fmla="*/ 82 w 210"/>
                <a:gd name="T11" fmla="*/ 128 h 200"/>
                <a:gd name="T12" fmla="*/ 24 w 210"/>
                <a:gd name="T13" fmla="*/ 130 h 200"/>
                <a:gd name="T14" fmla="*/ 22 w 210"/>
                <a:gd name="T15" fmla="*/ 132 h 200"/>
                <a:gd name="T16" fmla="*/ 18 w 210"/>
                <a:gd name="T17" fmla="*/ 134 h 200"/>
                <a:gd name="T18" fmla="*/ 16 w 210"/>
                <a:gd name="T19" fmla="*/ 132 h 200"/>
                <a:gd name="T20" fmla="*/ 14 w 210"/>
                <a:gd name="T21" fmla="*/ 132 h 200"/>
                <a:gd name="T22" fmla="*/ 12 w 210"/>
                <a:gd name="T23" fmla="*/ 136 h 200"/>
                <a:gd name="T24" fmla="*/ 12 w 210"/>
                <a:gd name="T25" fmla="*/ 140 h 200"/>
                <a:gd name="T26" fmla="*/ 10 w 210"/>
                <a:gd name="T27" fmla="*/ 144 h 200"/>
                <a:gd name="T28" fmla="*/ 8 w 210"/>
                <a:gd name="T29" fmla="*/ 146 h 200"/>
                <a:gd name="T30" fmla="*/ 6 w 210"/>
                <a:gd name="T31" fmla="*/ 150 h 200"/>
                <a:gd name="T32" fmla="*/ 2 w 210"/>
                <a:gd name="T33" fmla="*/ 154 h 200"/>
                <a:gd name="T34" fmla="*/ 0 w 210"/>
                <a:gd name="T35" fmla="*/ 156 h 200"/>
                <a:gd name="T36" fmla="*/ 0 w 210"/>
                <a:gd name="T37" fmla="*/ 164 h 200"/>
                <a:gd name="T38" fmla="*/ 2 w 210"/>
                <a:gd name="T39" fmla="*/ 172 h 200"/>
                <a:gd name="T40" fmla="*/ 2 w 210"/>
                <a:gd name="T41" fmla="*/ 174 h 200"/>
                <a:gd name="T42" fmla="*/ 4 w 210"/>
                <a:gd name="T43" fmla="*/ 176 h 200"/>
                <a:gd name="T44" fmla="*/ 10 w 210"/>
                <a:gd name="T45" fmla="*/ 178 h 200"/>
                <a:gd name="T46" fmla="*/ 14 w 210"/>
                <a:gd name="T47" fmla="*/ 180 h 200"/>
                <a:gd name="T48" fmla="*/ 22 w 210"/>
                <a:gd name="T49" fmla="*/ 182 h 200"/>
                <a:gd name="T50" fmla="*/ 24 w 210"/>
                <a:gd name="T51" fmla="*/ 182 h 200"/>
                <a:gd name="T52" fmla="*/ 30 w 210"/>
                <a:gd name="T53" fmla="*/ 182 h 200"/>
                <a:gd name="T54" fmla="*/ 30 w 210"/>
                <a:gd name="T55" fmla="*/ 176 h 200"/>
                <a:gd name="T56" fmla="*/ 32 w 210"/>
                <a:gd name="T57" fmla="*/ 176 h 200"/>
                <a:gd name="T58" fmla="*/ 38 w 210"/>
                <a:gd name="T59" fmla="*/ 174 h 200"/>
                <a:gd name="T60" fmla="*/ 44 w 210"/>
                <a:gd name="T61" fmla="*/ 178 h 200"/>
                <a:gd name="T62" fmla="*/ 44 w 210"/>
                <a:gd name="T63" fmla="*/ 182 h 200"/>
                <a:gd name="T64" fmla="*/ 48 w 210"/>
                <a:gd name="T65" fmla="*/ 190 h 200"/>
                <a:gd name="T66" fmla="*/ 56 w 210"/>
                <a:gd name="T67" fmla="*/ 198 h 200"/>
                <a:gd name="T68" fmla="*/ 60 w 210"/>
                <a:gd name="T69" fmla="*/ 200 h 200"/>
                <a:gd name="T70" fmla="*/ 70 w 210"/>
                <a:gd name="T71" fmla="*/ 198 h 200"/>
                <a:gd name="T72" fmla="*/ 74 w 210"/>
                <a:gd name="T73" fmla="*/ 196 h 200"/>
                <a:gd name="T74" fmla="*/ 78 w 210"/>
                <a:gd name="T75" fmla="*/ 192 h 200"/>
                <a:gd name="T76" fmla="*/ 84 w 210"/>
                <a:gd name="T77" fmla="*/ 196 h 200"/>
                <a:gd name="T78" fmla="*/ 86 w 210"/>
                <a:gd name="T79" fmla="*/ 196 h 200"/>
                <a:gd name="T80" fmla="*/ 90 w 210"/>
                <a:gd name="T81" fmla="*/ 196 h 200"/>
                <a:gd name="T82" fmla="*/ 92 w 210"/>
                <a:gd name="T83" fmla="*/ 194 h 200"/>
                <a:gd name="T84" fmla="*/ 94 w 210"/>
                <a:gd name="T85" fmla="*/ 186 h 200"/>
                <a:gd name="T86" fmla="*/ 98 w 210"/>
                <a:gd name="T87" fmla="*/ 176 h 200"/>
                <a:gd name="T88" fmla="*/ 102 w 210"/>
                <a:gd name="T89" fmla="*/ 170 h 200"/>
                <a:gd name="T90" fmla="*/ 106 w 210"/>
                <a:gd name="T91" fmla="*/ 166 h 200"/>
                <a:gd name="T92" fmla="*/ 114 w 210"/>
                <a:gd name="T93" fmla="*/ 164 h 200"/>
                <a:gd name="T94" fmla="*/ 130 w 210"/>
                <a:gd name="T95" fmla="*/ 162 h 200"/>
                <a:gd name="T96" fmla="*/ 148 w 210"/>
                <a:gd name="T97" fmla="*/ 156 h 200"/>
                <a:gd name="T98" fmla="*/ 154 w 210"/>
                <a:gd name="T99" fmla="*/ 150 h 200"/>
                <a:gd name="T100" fmla="*/ 162 w 210"/>
                <a:gd name="T101" fmla="*/ 150 h 200"/>
                <a:gd name="T102" fmla="*/ 176 w 210"/>
                <a:gd name="T103" fmla="*/ 148 h 200"/>
                <a:gd name="T104" fmla="*/ 180 w 210"/>
                <a:gd name="T105" fmla="*/ 148 h 200"/>
                <a:gd name="T106" fmla="*/ 186 w 210"/>
                <a:gd name="T107" fmla="*/ 142 h 200"/>
                <a:gd name="T108" fmla="*/ 196 w 210"/>
                <a:gd name="T109" fmla="*/ 132 h 200"/>
                <a:gd name="T110" fmla="*/ 202 w 210"/>
                <a:gd name="T111" fmla="*/ 120 h 200"/>
                <a:gd name="T112" fmla="*/ 208 w 210"/>
                <a:gd name="T113" fmla="*/ 92 h 200"/>
                <a:gd name="T114" fmla="*/ 202 w 210"/>
                <a:gd name="T115" fmla="*/ 74 h 200"/>
                <a:gd name="T116" fmla="*/ 170 w 210"/>
                <a:gd name="T117" fmla="*/ 5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0" h="200">
                  <a:moveTo>
                    <a:pt x="94" y="0"/>
                  </a:moveTo>
                  <a:lnTo>
                    <a:pt x="74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8" y="114"/>
                  </a:lnTo>
                  <a:lnTo>
                    <a:pt x="78" y="114"/>
                  </a:lnTo>
                  <a:lnTo>
                    <a:pt x="80" y="118"/>
                  </a:lnTo>
                  <a:lnTo>
                    <a:pt x="80" y="120"/>
                  </a:lnTo>
                  <a:lnTo>
                    <a:pt x="82" y="124"/>
                  </a:lnTo>
                  <a:lnTo>
                    <a:pt x="82" y="128"/>
                  </a:lnTo>
                  <a:lnTo>
                    <a:pt x="76" y="136"/>
                  </a:lnTo>
                  <a:lnTo>
                    <a:pt x="24" y="130"/>
                  </a:lnTo>
                  <a:lnTo>
                    <a:pt x="24" y="130"/>
                  </a:lnTo>
                  <a:lnTo>
                    <a:pt x="22" y="132"/>
                  </a:lnTo>
                  <a:lnTo>
                    <a:pt x="20" y="134"/>
                  </a:lnTo>
                  <a:lnTo>
                    <a:pt x="18" y="134"/>
                  </a:lnTo>
                  <a:lnTo>
                    <a:pt x="16" y="132"/>
                  </a:lnTo>
                  <a:lnTo>
                    <a:pt x="16" y="132"/>
                  </a:lnTo>
                  <a:lnTo>
                    <a:pt x="16" y="132"/>
                  </a:lnTo>
                  <a:lnTo>
                    <a:pt x="14" y="132"/>
                  </a:lnTo>
                  <a:lnTo>
                    <a:pt x="12" y="134"/>
                  </a:lnTo>
                  <a:lnTo>
                    <a:pt x="12" y="136"/>
                  </a:lnTo>
                  <a:lnTo>
                    <a:pt x="12" y="138"/>
                  </a:lnTo>
                  <a:lnTo>
                    <a:pt x="12" y="140"/>
                  </a:lnTo>
                  <a:lnTo>
                    <a:pt x="12" y="144"/>
                  </a:lnTo>
                  <a:lnTo>
                    <a:pt x="10" y="144"/>
                  </a:lnTo>
                  <a:lnTo>
                    <a:pt x="8" y="144"/>
                  </a:lnTo>
                  <a:lnTo>
                    <a:pt x="8" y="146"/>
                  </a:lnTo>
                  <a:lnTo>
                    <a:pt x="8" y="148"/>
                  </a:lnTo>
                  <a:lnTo>
                    <a:pt x="6" y="150"/>
                  </a:lnTo>
                  <a:lnTo>
                    <a:pt x="4" y="154"/>
                  </a:lnTo>
                  <a:lnTo>
                    <a:pt x="2" y="154"/>
                  </a:lnTo>
                  <a:lnTo>
                    <a:pt x="0" y="154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0" y="164"/>
                  </a:lnTo>
                  <a:lnTo>
                    <a:pt x="2" y="168"/>
                  </a:lnTo>
                  <a:lnTo>
                    <a:pt x="2" y="172"/>
                  </a:lnTo>
                  <a:lnTo>
                    <a:pt x="2" y="174"/>
                  </a:lnTo>
                  <a:lnTo>
                    <a:pt x="2" y="174"/>
                  </a:lnTo>
                  <a:lnTo>
                    <a:pt x="2" y="176"/>
                  </a:lnTo>
                  <a:lnTo>
                    <a:pt x="4" y="176"/>
                  </a:lnTo>
                  <a:lnTo>
                    <a:pt x="6" y="178"/>
                  </a:lnTo>
                  <a:lnTo>
                    <a:pt x="10" y="178"/>
                  </a:lnTo>
                  <a:lnTo>
                    <a:pt x="10" y="178"/>
                  </a:lnTo>
                  <a:lnTo>
                    <a:pt x="14" y="180"/>
                  </a:lnTo>
                  <a:lnTo>
                    <a:pt x="18" y="182"/>
                  </a:lnTo>
                  <a:lnTo>
                    <a:pt x="22" y="182"/>
                  </a:lnTo>
                  <a:lnTo>
                    <a:pt x="22" y="182"/>
                  </a:lnTo>
                  <a:lnTo>
                    <a:pt x="24" y="182"/>
                  </a:lnTo>
                  <a:lnTo>
                    <a:pt x="28" y="182"/>
                  </a:lnTo>
                  <a:lnTo>
                    <a:pt x="30" y="182"/>
                  </a:lnTo>
                  <a:lnTo>
                    <a:pt x="30" y="180"/>
                  </a:lnTo>
                  <a:lnTo>
                    <a:pt x="30" y="176"/>
                  </a:lnTo>
                  <a:lnTo>
                    <a:pt x="32" y="176"/>
                  </a:lnTo>
                  <a:lnTo>
                    <a:pt x="32" y="176"/>
                  </a:lnTo>
                  <a:lnTo>
                    <a:pt x="36" y="174"/>
                  </a:lnTo>
                  <a:lnTo>
                    <a:pt x="38" y="174"/>
                  </a:lnTo>
                  <a:lnTo>
                    <a:pt x="42" y="176"/>
                  </a:lnTo>
                  <a:lnTo>
                    <a:pt x="44" y="178"/>
                  </a:lnTo>
                  <a:lnTo>
                    <a:pt x="44" y="180"/>
                  </a:lnTo>
                  <a:lnTo>
                    <a:pt x="44" y="182"/>
                  </a:lnTo>
                  <a:lnTo>
                    <a:pt x="46" y="186"/>
                  </a:lnTo>
                  <a:lnTo>
                    <a:pt x="48" y="190"/>
                  </a:lnTo>
                  <a:lnTo>
                    <a:pt x="50" y="194"/>
                  </a:lnTo>
                  <a:lnTo>
                    <a:pt x="56" y="198"/>
                  </a:lnTo>
                  <a:lnTo>
                    <a:pt x="56" y="198"/>
                  </a:lnTo>
                  <a:lnTo>
                    <a:pt x="60" y="200"/>
                  </a:lnTo>
                  <a:lnTo>
                    <a:pt x="64" y="200"/>
                  </a:lnTo>
                  <a:lnTo>
                    <a:pt x="70" y="198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76" y="194"/>
                  </a:lnTo>
                  <a:lnTo>
                    <a:pt x="78" y="192"/>
                  </a:lnTo>
                  <a:lnTo>
                    <a:pt x="82" y="192"/>
                  </a:lnTo>
                  <a:lnTo>
                    <a:pt x="84" y="196"/>
                  </a:lnTo>
                  <a:lnTo>
                    <a:pt x="86" y="196"/>
                  </a:lnTo>
                  <a:lnTo>
                    <a:pt x="86" y="196"/>
                  </a:lnTo>
                  <a:lnTo>
                    <a:pt x="88" y="198"/>
                  </a:lnTo>
                  <a:lnTo>
                    <a:pt x="90" y="196"/>
                  </a:lnTo>
                  <a:lnTo>
                    <a:pt x="92" y="194"/>
                  </a:lnTo>
                  <a:lnTo>
                    <a:pt x="92" y="194"/>
                  </a:lnTo>
                  <a:lnTo>
                    <a:pt x="92" y="190"/>
                  </a:lnTo>
                  <a:lnTo>
                    <a:pt x="94" y="186"/>
                  </a:lnTo>
                  <a:lnTo>
                    <a:pt x="96" y="180"/>
                  </a:lnTo>
                  <a:lnTo>
                    <a:pt x="98" y="176"/>
                  </a:lnTo>
                  <a:lnTo>
                    <a:pt x="100" y="172"/>
                  </a:lnTo>
                  <a:lnTo>
                    <a:pt x="102" y="170"/>
                  </a:lnTo>
                  <a:lnTo>
                    <a:pt x="102" y="168"/>
                  </a:lnTo>
                  <a:lnTo>
                    <a:pt x="106" y="166"/>
                  </a:lnTo>
                  <a:lnTo>
                    <a:pt x="108" y="164"/>
                  </a:lnTo>
                  <a:lnTo>
                    <a:pt x="114" y="164"/>
                  </a:lnTo>
                  <a:lnTo>
                    <a:pt x="120" y="164"/>
                  </a:lnTo>
                  <a:lnTo>
                    <a:pt x="130" y="162"/>
                  </a:lnTo>
                  <a:lnTo>
                    <a:pt x="140" y="160"/>
                  </a:lnTo>
                  <a:lnTo>
                    <a:pt x="148" y="156"/>
                  </a:lnTo>
                  <a:lnTo>
                    <a:pt x="152" y="150"/>
                  </a:lnTo>
                  <a:lnTo>
                    <a:pt x="154" y="150"/>
                  </a:lnTo>
                  <a:lnTo>
                    <a:pt x="158" y="150"/>
                  </a:lnTo>
                  <a:lnTo>
                    <a:pt x="162" y="150"/>
                  </a:lnTo>
                  <a:lnTo>
                    <a:pt x="168" y="150"/>
                  </a:lnTo>
                  <a:lnTo>
                    <a:pt x="176" y="148"/>
                  </a:lnTo>
                  <a:lnTo>
                    <a:pt x="176" y="148"/>
                  </a:lnTo>
                  <a:lnTo>
                    <a:pt x="180" y="148"/>
                  </a:lnTo>
                  <a:lnTo>
                    <a:pt x="182" y="146"/>
                  </a:lnTo>
                  <a:lnTo>
                    <a:pt x="186" y="142"/>
                  </a:lnTo>
                  <a:lnTo>
                    <a:pt x="192" y="138"/>
                  </a:lnTo>
                  <a:lnTo>
                    <a:pt x="196" y="132"/>
                  </a:lnTo>
                  <a:lnTo>
                    <a:pt x="200" y="124"/>
                  </a:lnTo>
                  <a:lnTo>
                    <a:pt x="202" y="120"/>
                  </a:lnTo>
                  <a:lnTo>
                    <a:pt x="204" y="108"/>
                  </a:lnTo>
                  <a:lnTo>
                    <a:pt x="208" y="92"/>
                  </a:lnTo>
                  <a:lnTo>
                    <a:pt x="210" y="72"/>
                  </a:lnTo>
                  <a:lnTo>
                    <a:pt x="202" y="74"/>
                  </a:lnTo>
                  <a:lnTo>
                    <a:pt x="198" y="58"/>
                  </a:lnTo>
                  <a:lnTo>
                    <a:pt x="170" y="58"/>
                  </a:lnTo>
                  <a:lnTo>
                    <a:pt x="94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22" name="Freeform 489">
              <a:extLst>
                <a:ext uri="{FF2B5EF4-FFF2-40B4-BE49-F238E27FC236}">
                  <a16:creationId xmlns:a16="http://schemas.microsoft.com/office/drawing/2014/main" id="{806A60F0-99EC-43EA-B09E-0D33A89A1D64}"/>
                </a:ext>
              </a:extLst>
            </p:cNvPr>
            <p:cNvSpPr/>
            <p:nvPr/>
          </p:nvSpPr>
          <p:spPr bwMode="gray">
            <a:xfrm>
              <a:off x="1375766" y="3914115"/>
              <a:ext cx="255493" cy="277522"/>
            </a:xfrm>
            <a:custGeom>
              <a:avLst/>
              <a:gdLst>
                <a:gd name="T0" fmla="*/ 0 w 138"/>
                <a:gd name="T1" fmla="*/ 150 h 150"/>
                <a:gd name="T2" fmla="*/ 0 w 138"/>
                <a:gd name="T3" fmla="*/ 0 h 150"/>
                <a:gd name="T4" fmla="*/ 2 w 138"/>
                <a:gd name="T5" fmla="*/ 0 h 150"/>
                <a:gd name="T6" fmla="*/ 6 w 138"/>
                <a:gd name="T7" fmla="*/ 2 h 150"/>
                <a:gd name="T8" fmla="*/ 12 w 138"/>
                <a:gd name="T9" fmla="*/ 2 h 150"/>
                <a:gd name="T10" fmla="*/ 18 w 138"/>
                <a:gd name="T11" fmla="*/ 2 h 150"/>
                <a:gd name="T12" fmla="*/ 22 w 138"/>
                <a:gd name="T13" fmla="*/ 2 h 150"/>
                <a:gd name="T14" fmla="*/ 26 w 138"/>
                <a:gd name="T15" fmla="*/ 4 h 150"/>
                <a:gd name="T16" fmla="*/ 28 w 138"/>
                <a:gd name="T17" fmla="*/ 4 h 150"/>
                <a:gd name="T18" fmla="*/ 30 w 138"/>
                <a:gd name="T19" fmla="*/ 6 h 150"/>
                <a:gd name="T20" fmla="*/ 34 w 138"/>
                <a:gd name="T21" fmla="*/ 8 h 150"/>
                <a:gd name="T22" fmla="*/ 38 w 138"/>
                <a:gd name="T23" fmla="*/ 10 h 150"/>
                <a:gd name="T24" fmla="*/ 44 w 138"/>
                <a:gd name="T25" fmla="*/ 10 h 150"/>
                <a:gd name="T26" fmla="*/ 68 w 138"/>
                <a:gd name="T27" fmla="*/ 4 h 150"/>
                <a:gd name="T28" fmla="*/ 68 w 138"/>
                <a:gd name="T29" fmla="*/ 4 h 150"/>
                <a:gd name="T30" fmla="*/ 70 w 138"/>
                <a:gd name="T31" fmla="*/ 4 h 150"/>
                <a:gd name="T32" fmla="*/ 72 w 138"/>
                <a:gd name="T33" fmla="*/ 2 h 150"/>
                <a:gd name="T34" fmla="*/ 76 w 138"/>
                <a:gd name="T35" fmla="*/ 2 h 150"/>
                <a:gd name="T36" fmla="*/ 80 w 138"/>
                <a:gd name="T37" fmla="*/ 4 h 150"/>
                <a:gd name="T38" fmla="*/ 86 w 138"/>
                <a:gd name="T39" fmla="*/ 6 h 150"/>
                <a:gd name="T40" fmla="*/ 86 w 138"/>
                <a:gd name="T41" fmla="*/ 6 h 150"/>
                <a:gd name="T42" fmla="*/ 86 w 138"/>
                <a:gd name="T43" fmla="*/ 10 h 150"/>
                <a:gd name="T44" fmla="*/ 86 w 138"/>
                <a:gd name="T45" fmla="*/ 14 h 150"/>
                <a:gd name="T46" fmla="*/ 88 w 138"/>
                <a:gd name="T47" fmla="*/ 20 h 150"/>
                <a:gd name="T48" fmla="*/ 92 w 138"/>
                <a:gd name="T49" fmla="*/ 26 h 150"/>
                <a:gd name="T50" fmla="*/ 92 w 138"/>
                <a:gd name="T51" fmla="*/ 30 h 150"/>
                <a:gd name="T52" fmla="*/ 98 w 138"/>
                <a:gd name="T53" fmla="*/ 40 h 150"/>
                <a:gd name="T54" fmla="*/ 106 w 138"/>
                <a:gd name="T55" fmla="*/ 56 h 150"/>
                <a:gd name="T56" fmla="*/ 114 w 138"/>
                <a:gd name="T57" fmla="*/ 74 h 150"/>
                <a:gd name="T58" fmla="*/ 122 w 138"/>
                <a:gd name="T59" fmla="*/ 92 h 150"/>
                <a:gd name="T60" fmla="*/ 130 w 138"/>
                <a:gd name="T61" fmla="*/ 108 h 150"/>
                <a:gd name="T62" fmla="*/ 136 w 138"/>
                <a:gd name="T63" fmla="*/ 122 h 150"/>
                <a:gd name="T64" fmla="*/ 138 w 138"/>
                <a:gd name="T65" fmla="*/ 128 h 150"/>
                <a:gd name="T66" fmla="*/ 138 w 138"/>
                <a:gd name="T67" fmla="*/ 130 h 150"/>
                <a:gd name="T68" fmla="*/ 136 w 138"/>
                <a:gd name="T69" fmla="*/ 132 h 150"/>
                <a:gd name="T70" fmla="*/ 132 w 138"/>
                <a:gd name="T71" fmla="*/ 138 h 150"/>
                <a:gd name="T72" fmla="*/ 126 w 138"/>
                <a:gd name="T73" fmla="*/ 142 h 150"/>
                <a:gd name="T74" fmla="*/ 120 w 138"/>
                <a:gd name="T75" fmla="*/ 146 h 150"/>
                <a:gd name="T76" fmla="*/ 110 w 138"/>
                <a:gd name="T77" fmla="*/ 150 h 150"/>
                <a:gd name="T78" fmla="*/ 0 w 138"/>
                <a:gd name="T7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8" h="150">
                  <a:moveTo>
                    <a:pt x="0" y="15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6" y="2"/>
                  </a:lnTo>
                  <a:lnTo>
                    <a:pt x="12" y="2"/>
                  </a:lnTo>
                  <a:lnTo>
                    <a:pt x="18" y="2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30" y="6"/>
                  </a:lnTo>
                  <a:lnTo>
                    <a:pt x="34" y="8"/>
                  </a:lnTo>
                  <a:lnTo>
                    <a:pt x="38" y="10"/>
                  </a:lnTo>
                  <a:lnTo>
                    <a:pt x="44" y="10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6" y="10"/>
                  </a:lnTo>
                  <a:lnTo>
                    <a:pt x="86" y="14"/>
                  </a:lnTo>
                  <a:lnTo>
                    <a:pt x="88" y="20"/>
                  </a:lnTo>
                  <a:lnTo>
                    <a:pt x="92" y="26"/>
                  </a:lnTo>
                  <a:lnTo>
                    <a:pt x="92" y="30"/>
                  </a:lnTo>
                  <a:lnTo>
                    <a:pt x="98" y="40"/>
                  </a:lnTo>
                  <a:lnTo>
                    <a:pt x="106" y="56"/>
                  </a:lnTo>
                  <a:lnTo>
                    <a:pt x="114" y="74"/>
                  </a:lnTo>
                  <a:lnTo>
                    <a:pt x="122" y="92"/>
                  </a:lnTo>
                  <a:lnTo>
                    <a:pt x="130" y="108"/>
                  </a:lnTo>
                  <a:lnTo>
                    <a:pt x="136" y="122"/>
                  </a:lnTo>
                  <a:lnTo>
                    <a:pt x="138" y="128"/>
                  </a:lnTo>
                  <a:lnTo>
                    <a:pt x="138" y="130"/>
                  </a:lnTo>
                  <a:lnTo>
                    <a:pt x="136" y="132"/>
                  </a:lnTo>
                  <a:lnTo>
                    <a:pt x="132" y="138"/>
                  </a:lnTo>
                  <a:lnTo>
                    <a:pt x="126" y="142"/>
                  </a:lnTo>
                  <a:lnTo>
                    <a:pt x="120" y="146"/>
                  </a:lnTo>
                  <a:lnTo>
                    <a:pt x="110" y="150"/>
                  </a:lnTo>
                  <a:lnTo>
                    <a:pt x="0" y="15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23" name="Freeform 490">
              <a:extLst>
                <a:ext uri="{FF2B5EF4-FFF2-40B4-BE49-F238E27FC236}">
                  <a16:creationId xmlns:a16="http://schemas.microsoft.com/office/drawing/2014/main" id="{85D051C1-3BEF-43EB-AEF3-12B60A674284}"/>
                </a:ext>
              </a:extLst>
            </p:cNvPr>
            <p:cNvSpPr/>
            <p:nvPr/>
          </p:nvSpPr>
          <p:spPr bwMode="gray">
            <a:xfrm>
              <a:off x="1534986" y="3921516"/>
              <a:ext cx="74056" cy="92507"/>
            </a:xfrm>
            <a:custGeom>
              <a:avLst/>
              <a:gdLst>
                <a:gd name="T0" fmla="*/ 0 w 40"/>
                <a:gd name="T1" fmla="*/ 0 h 50"/>
                <a:gd name="T2" fmla="*/ 0 w 40"/>
                <a:gd name="T3" fmla="*/ 8 h 50"/>
                <a:gd name="T4" fmla="*/ 0 w 40"/>
                <a:gd name="T5" fmla="*/ 10 h 50"/>
                <a:gd name="T6" fmla="*/ 2 w 40"/>
                <a:gd name="T7" fmla="*/ 12 h 50"/>
                <a:gd name="T8" fmla="*/ 2 w 40"/>
                <a:gd name="T9" fmla="*/ 16 h 50"/>
                <a:gd name="T10" fmla="*/ 4 w 40"/>
                <a:gd name="T11" fmla="*/ 20 h 50"/>
                <a:gd name="T12" fmla="*/ 6 w 40"/>
                <a:gd name="T13" fmla="*/ 24 h 50"/>
                <a:gd name="T14" fmla="*/ 8 w 40"/>
                <a:gd name="T15" fmla="*/ 28 h 50"/>
                <a:gd name="T16" fmla="*/ 10 w 40"/>
                <a:gd name="T17" fmla="*/ 30 h 50"/>
                <a:gd name="T18" fmla="*/ 14 w 40"/>
                <a:gd name="T19" fmla="*/ 34 h 50"/>
                <a:gd name="T20" fmla="*/ 16 w 40"/>
                <a:gd name="T21" fmla="*/ 38 h 50"/>
                <a:gd name="T22" fmla="*/ 22 w 40"/>
                <a:gd name="T23" fmla="*/ 42 h 50"/>
                <a:gd name="T24" fmla="*/ 26 w 40"/>
                <a:gd name="T25" fmla="*/ 44 h 50"/>
                <a:gd name="T26" fmla="*/ 30 w 40"/>
                <a:gd name="T27" fmla="*/ 48 h 50"/>
                <a:gd name="T28" fmla="*/ 32 w 40"/>
                <a:gd name="T29" fmla="*/ 50 h 50"/>
                <a:gd name="T30" fmla="*/ 32 w 40"/>
                <a:gd name="T31" fmla="*/ 50 h 50"/>
                <a:gd name="T32" fmla="*/ 34 w 40"/>
                <a:gd name="T33" fmla="*/ 50 h 50"/>
                <a:gd name="T34" fmla="*/ 36 w 40"/>
                <a:gd name="T35" fmla="*/ 48 h 50"/>
                <a:gd name="T36" fmla="*/ 38 w 40"/>
                <a:gd name="T37" fmla="*/ 44 h 50"/>
                <a:gd name="T38" fmla="*/ 40 w 40"/>
                <a:gd name="T39" fmla="*/ 32 h 50"/>
                <a:gd name="T40" fmla="*/ 38 w 40"/>
                <a:gd name="T41" fmla="*/ 28 h 50"/>
                <a:gd name="T42" fmla="*/ 32 w 40"/>
                <a:gd name="T43" fmla="*/ 18 h 50"/>
                <a:gd name="T44" fmla="*/ 26 w 40"/>
                <a:gd name="T45" fmla="*/ 8 h 50"/>
                <a:gd name="T46" fmla="*/ 22 w 40"/>
                <a:gd name="T47" fmla="*/ 0 h 50"/>
                <a:gd name="T48" fmla="*/ 22 w 40"/>
                <a:gd name="T49" fmla="*/ 0 h 50"/>
                <a:gd name="T50" fmla="*/ 18 w 40"/>
                <a:gd name="T51" fmla="*/ 0 h 50"/>
                <a:gd name="T52" fmla="*/ 12 w 40"/>
                <a:gd name="T53" fmla="*/ 0 h 50"/>
                <a:gd name="T54" fmla="*/ 8 w 40"/>
                <a:gd name="T55" fmla="*/ 0 h 50"/>
                <a:gd name="T56" fmla="*/ 2 w 40"/>
                <a:gd name="T57" fmla="*/ 0 h 50"/>
                <a:gd name="T58" fmla="*/ 0 w 40"/>
                <a:gd name="T5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50">
                  <a:moveTo>
                    <a:pt x="0" y="0"/>
                  </a:moveTo>
                  <a:lnTo>
                    <a:pt x="0" y="8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8" y="28"/>
                  </a:lnTo>
                  <a:lnTo>
                    <a:pt x="10" y="30"/>
                  </a:lnTo>
                  <a:lnTo>
                    <a:pt x="14" y="34"/>
                  </a:lnTo>
                  <a:lnTo>
                    <a:pt x="16" y="38"/>
                  </a:lnTo>
                  <a:lnTo>
                    <a:pt x="22" y="42"/>
                  </a:lnTo>
                  <a:lnTo>
                    <a:pt x="26" y="44"/>
                  </a:lnTo>
                  <a:lnTo>
                    <a:pt x="30" y="48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4" y="50"/>
                  </a:lnTo>
                  <a:lnTo>
                    <a:pt x="36" y="48"/>
                  </a:lnTo>
                  <a:lnTo>
                    <a:pt x="38" y="44"/>
                  </a:lnTo>
                  <a:lnTo>
                    <a:pt x="40" y="32"/>
                  </a:lnTo>
                  <a:lnTo>
                    <a:pt x="38" y="28"/>
                  </a:lnTo>
                  <a:lnTo>
                    <a:pt x="32" y="18"/>
                  </a:lnTo>
                  <a:lnTo>
                    <a:pt x="26" y="8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24" name="Freeform 491">
              <a:extLst>
                <a:ext uri="{FF2B5EF4-FFF2-40B4-BE49-F238E27FC236}">
                  <a16:creationId xmlns:a16="http://schemas.microsoft.com/office/drawing/2014/main" id="{85B65C03-2538-4A35-A3D8-1BF013E5F8A5}"/>
                </a:ext>
              </a:extLst>
            </p:cNvPr>
            <p:cNvSpPr/>
            <p:nvPr/>
          </p:nvSpPr>
          <p:spPr bwMode="gray">
            <a:xfrm>
              <a:off x="1790479" y="4983502"/>
              <a:ext cx="159220" cy="336727"/>
            </a:xfrm>
            <a:custGeom>
              <a:avLst/>
              <a:gdLst>
                <a:gd name="T0" fmla="*/ 78 w 86"/>
                <a:gd name="T1" fmla="*/ 0 h 182"/>
                <a:gd name="T2" fmla="*/ 72 w 86"/>
                <a:gd name="T3" fmla="*/ 4 h 182"/>
                <a:gd name="T4" fmla="*/ 64 w 86"/>
                <a:gd name="T5" fmla="*/ 12 h 182"/>
                <a:gd name="T6" fmla="*/ 60 w 86"/>
                <a:gd name="T7" fmla="*/ 20 h 182"/>
                <a:gd name="T8" fmla="*/ 56 w 86"/>
                <a:gd name="T9" fmla="*/ 24 h 182"/>
                <a:gd name="T10" fmla="*/ 48 w 86"/>
                <a:gd name="T11" fmla="*/ 32 h 182"/>
                <a:gd name="T12" fmla="*/ 40 w 86"/>
                <a:gd name="T13" fmla="*/ 42 h 182"/>
                <a:gd name="T14" fmla="*/ 34 w 86"/>
                <a:gd name="T15" fmla="*/ 50 h 182"/>
                <a:gd name="T16" fmla="*/ 28 w 86"/>
                <a:gd name="T17" fmla="*/ 54 h 182"/>
                <a:gd name="T18" fmla="*/ 24 w 86"/>
                <a:gd name="T19" fmla="*/ 54 h 182"/>
                <a:gd name="T20" fmla="*/ 22 w 86"/>
                <a:gd name="T21" fmla="*/ 54 h 182"/>
                <a:gd name="T22" fmla="*/ 16 w 86"/>
                <a:gd name="T23" fmla="*/ 54 h 182"/>
                <a:gd name="T24" fmla="*/ 10 w 86"/>
                <a:gd name="T25" fmla="*/ 60 h 182"/>
                <a:gd name="T26" fmla="*/ 6 w 86"/>
                <a:gd name="T27" fmla="*/ 68 h 182"/>
                <a:gd name="T28" fmla="*/ 6 w 86"/>
                <a:gd name="T29" fmla="*/ 82 h 182"/>
                <a:gd name="T30" fmla="*/ 4 w 86"/>
                <a:gd name="T31" fmla="*/ 90 h 182"/>
                <a:gd name="T32" fmla="*/ 6 w 86"/>
                <a:gd name="T33" fmla="*/ 92 h 182"/>
                <a:gd name="T34" fmla="*/ 8 w 86"/>
                <a:gd name="T35" fmla="*/ 92 h 182"/>
                <a:gd name="T36" fmla="*/ 14 w 86"/>
                <a:gd name="T37" fmla="*/ 100 h 182"/>
                <a:gd name="T38" fmla="*/ 14 w 86"/>
                <a:gd name="T39" fmla="*/ 106 h 182"/>
                <a:gd name="T40" fmla="*/ 10 w 86"/>
                <a:gd name="T41" fmla="*/ 110 h 182"/>
                <a:gd name="T42" fmla="*/ 6 w 86"/>
                <a:gd name="T43" fmla="*/ 116 h 182"/>
                <a:gd name="T44" fmla="*/ 0 w 86"/>
                <a:gd name="T45" fmla="*/ 138 h 182"/>
                <a:gd name="T46" fmla="*/ 6 w 86"/>
                <a:gd name="T47" fmla="*/ 172 h 182"/>
                <a:gd name="T48" fmla="*/ 8 w 86"/>
                <a:gd name="T49" fmla="*/ 172 h 182"/>
                <a:gd name="T50" fmla="*/ 16 w 86"/>
                <a:gd name="T51" fmla="*/ 172 h 182"/>
                <a:gd name="T52" fmla="*/ 22 w 86"/>
                <a:gd name="T53" fmla="*/ 172 h 182"/>
                <a:gd name="T54" fmla="*/ 20 w 86"/>
                <a:gd name="T55" fmla="*/ 174 h 182"/>
                <a:gd name="T56" fmla="*/ 24 w 86"/>
                <a:gd name="T57" fmla="*/ 178 h 182"/>
                <a:gd name="T58" fmla="*/ 28 w 86"/>
                <a:gd name="T59" fmla="*/ 182 h 182"/>
                <a:gd name="T60" fmla="*/ 36 w 86"/>
                <a:gd name="T61" fmla="*/ 182 h 182"/>
                <a:gd name="T62" fmla="*/ 44 w 86"/>
                <a:gd name="T63" fmla="*/ 178 h 182"/>
                <a:gd name="T64" fmla="*/ 50 w 86"/>
                <a:gd name="T65" fmla="*/ 164 h 182"/>
                <a:gd name="T66" fmla="*/ 58 w 86"/>
                <a:gd name="T67" fmla="*/ 134 h 182"/>
                <a:gd name="T68" fmla="*/ 58 w 86"/>
                <a:gd name="T69" fmla="*/ 126 h 182"/>
                <a:gd name="T70" fmla="*/ 60 w 86"/>
                <a:gd name="T71" fmla="*/ 120 h 182"/>
                <a:gd name="T72" fmla="*/ 66 w 86"/>
                <a:gd name="T73" fmla="*/ 108 h 182"/>
                <a:gd name="T74" fmla="*/ 72 w 86"/>
                <a:gd name="T75" fmla="*/ 82 h 182"/>
                <a:gd name="T76" fmla="*/ 78 w 86"/>
                <a:gd name="T77" fmla="*/ 54 h 182"/>
                <a:gd name="T78" fmla="*/ 78 w 86"/>
                <a:gd name="T79" fmla="*/ 50 h 182"/>
                <a:gd name="T80" fmla="*/ 82 w 86"/>
                <a:gd name="T81" fmla="*/ 40 h 182"/>
                <a:gd name="T82" fmla="*/ 84 w 86"/>
                <a:gd name="T83" fmla="*/ 28 h 182"/>
                <a:gd name="T84" fmla="*/ 84 w 86"/>
                <a:gd name="T85" fmla="*/ 20 h 182"/>
                <a:gd name="T86" fmla="*/ 86 w 86"/>
                <a:gd name="T87" fmla="*/ 12 h 182"/>
                <a:gd name="T88" fmla="*/ 86 w 86"/>
                <a:gd name="T89" fmla="*/ 4 h 182"/>
                <a:gd name="T90" fmla="*/ 78 w 86"/>
                <a:gd name="T91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6" h="182">
                  <a:moveTo>
                    <a:pt x="78" y="0"/>
                  </a:moveTo>
                  <a:lnTo>
                    <a:pt x="78" y="0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6"/>
                  </a:lnTo>
                  <a:lnTo>
                    <a:pt x="64" y="12"/>
                  </a:lnTo>
                  <a:lnTo>
                    <a:pt x="62" y="20"/>
                  </a:lnTo>
                  <a:lnTo>
                    <a:pt x="60" y="20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2" y="28"/>
                  </a:lnTo>
                  <a:lnTo>
                    <a:pt x="48" y="32"/>
                  </a:lnTo>
                  <a:lnTo>
                    <a:pt x="44" y="36"/>
                  </a:lnTo>
                  <a:lnTo>
                    <a:pt x="40" y="42"/>
                  </a:lnTo>
                  <a:lnTo>
                    <a:pt x="38" y="46"/>
                  </a:lnTo>
                  <a:lnTo>
                    <a:pt x="34" y="50"/>
                  </a:lnTo>
                  <a:lnTo>
                    <a:pt x="30" y="52"/>
                  </a:lnTo>
                  <a:lnTo>
                    <a:pt x="28" y="54"/>
                  </a:lnTo>
                  <a:lnTo>
                    <a:pt x="26" y="54"/>
                  </a:lnTo>
                  <a:lnTo>
                    <a:pt x="24" y="54"/>
                  </a:lnTo>
                  <a:lnTo>
                    <a:pt x="24" y="54"/>
                  </a:lnTo>
                  <a:lnTo>
                    <a:pt x="22" y="54"/>
                  </a:lnTo>
                  <a:lnTo>
                    <a:pt x="20" y="54"/>
                  </a:lnTo>
                  <a:lnTo>
                    <a:pt x="16" y="54"/>
                  </a:lnTo>
                  <a:lnTo>
                    <a:pt x="14" y="56"/>
                  </a:lnTo>
                  <a:lnTo>
                    <a:pt x="10" y="60"/>
                  </a:lnTo>
                  <a:lnTo>
                    <a:pt x="8" y="64"/>
                  </a:lnTo>
                  <a:lnTo>
                    <a:pt x="6" y="68"/>
                  </a:lnTo>
                  <a:lnTo>
                    <a:pt x="6" y="76"/>
                  </a:lnTo>
                  <a:lnTo>
                    <a:pt x="6" y="82"/>
                  </a:lnTo>
                  <a:lnTo>
                    <a:pt x="6" y="88"/>
                  </a:lnTo>
                  <a:lnTo>
                    <a:pt x="4" y="90"/>
                  </a:lnTo>
                  <a:lnTo>
                    <a:pt x="6" y="90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8" y="92"/>
                  </a:lnTo>
                  <a:lnTo>
                    <a:pt x="12" y="96"/>
                  </a:lnTo>
                  <a:lnTo>
                    <a:pt x="14" y="100"/>
                  </a:lnTo>
                  <a:lnTo>
                    <a:pt x="14" y="102"/>
                  </a:lnTo>
                  <a:lnTo>
                    <a:pt x="14" y="106"/>
                  </a:lnTo>
                  <a:lnTo>
                    <a:pt x="12" y="108"/>
                  </a:lnTo>
                  <a:lnTo>
                    <a:pt x="10" y="110"/>
                  </a:lnTo>
                  <a:lnTo>
                    <a:pt x="8" y="112"/>
                  </a:lnTo>
                  <a:lnTo>
                    <a:pt x="6" y="116"/>
                  </a:lnTo>
                  <a:lnTo>
                    <a:pt x="2" y="124"/>
                  </a:lnTo>
                  <a:lnTo>
                    <a:pt x="0" y="138"/>
                  </a:lnTo>
                  <a:lnTo>
                    <a:pt x="0" y="154"/>
                  </a:lnTo>
                  <a:lnTo>
                    <a:pt x="6" y="172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2" y="172"/>
                  </a:lnTo>
                  <a:lnTo>
                    <a:pt x="16" y="172"/>
                  </a:lnTo>
                  <a:lnTo>
                    <a:pt x="20" y="172"/>
                  </a:lnTo>
                  <a:lnTo>
                    <a:pt x="22" y="172"/>
                  </a:lnTo>
                  <a:lnTo>
                    <a:pt x="22" y="172"/>
                  </a:lnTo>
                  <a:lnTo>
                    <a:pt x="20" y="174"/>
                  </a:lnTo>
                  <a:lnTo>
                    <a:pt x="22" y="176"/>
                  </a:lnTo>
                  <a:lnTo>
                    <a:pt x="24" y="178"/>
                  </a:lnTo>
                  <a:lnTo>
                    <a:pt x="26" y="180"/>
                  </a:lnTo>
                  <a:lnTo>
                    <a:pt x="28" y="182"/>
                  </a:lnTo>
                  <a:lnTo>
                    <a:pt x="32" y="182"/>
                  </a:lnTo>
                  <a:lnTo>
                    <a:pt x="36" y="182"/>
                  </a:lnTo>
                  <a:lnTo>
                    <a:pt x="40" y="182"/>
                  </a:lnTo>
                  <a:lnTo>
                    <a:pt x="44" y="178"/>
                  </a:lnTo>
                  <a:lnTo>
                    <a:pt x="46" y="172"/>
                  </a:lnTo>
                  <a:lnTo>
                    <a:pt x="50" y="164"/>
                  </a:lnTo>
                  <a:lnTo>
                    <a:pt x="56" y="146"/>
                  </a:lnTo>
                  <a:lnTo>
                    <a:pt x="58" y="134"/>
                  </a:lnTo>
                  <a:lnTo>
                    <a:pt x="60" y="128"/>
                  </a:lnTo>
                  <a:lnTo>
                    <a:pt x="58" y="126"/>
                  </a:lnTo>
                  <a:lnTo>
                    <a:pt x="58" y="124"/>
                  </a:lnTo>
                  <a:lnTo>
                    <a:pt x="60" y="120"/>
                  </a:lnTo>
                  <a:lnTo>
                    <a:pt x="62" y="114"/>
                  </a:lnTo>
                  <a:lnTo>
                    <a:pt x="66" y="108"/>
                  </a:lnTo>
                  <a:lnTo>
                    <a:pt x="70" y="98"/>
                  </a:lnTo>
                  <a:lnTo>
                    <a:pt x="72" y="82"/>
                  </a:lnTo>
                  <a:lnTo>
                    <a:pt x="76" y="66"/>
                  </a:lnTo>
                  <a:lnTo>
                    <a:pt x="78" y="54"/>
                  </a:lnTo>
                  <a:lnTo>
                    <a:pt x="78" y="52"/>
                  </a:lnTo>
                  <a:lnTo>
                    <a:pt x="78" y="50"/>
                  </a:lnTo>
                  <a:lnTo>
                    <a:pt x="80" y="44"/>
                  </a:lnTo>
                  <a:lnTo>
                    <a:pt x="82" y="40"/>
                  </a:lnTo>
                  <a:lnTo>
                    <a:pt x="82" y="34"/>
                  </a:lnTo>
                  <a:lnTo>
                    <a:pt x="84" y="28"/>
                  </a:lnTo>
                  <a:lnTo>
                    <a:pt x="84" y="24"/>
                  </a:lnTo>
                  <a:lnTo>
                    <a:pt x="84" y="20"/>
                  </a:lnTo>
                  <a:lnTo>
                    <a:pt x="86" y="16"/>
                  </a:lnTo>
                  <a:lnTo>
                    <a:pt x="86" y="12"/>
                  </a:lnTo>
                  <a:lnTo>
                    <a:pt x="86" y="8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78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25" name="Freeform 492">
              <a:extLst>
                <a:ext uri="{FF2B5EF4-FFF2-40B4-BE49-F238E27FC236}">
                  <a16:creationId xmlns:a16="http://schemas.microsoft.com/office/drawing/2014/main" id="{1182BEE8-1688-4C29-8FB1-442039578053}"/>
                </a:ext>
              </a:extLst>
            </p:cNvPr>
            <p:cNvSpPr/>
            <p:nvPr/>
          </p:nvSpPr>
          <p:spPr bwMode="gray">
            <a:xfrm>
              <a:off x="4167672" y="5834571"/>
              <a:ext cx="107381" cy="103608"/>
            </a:xfrm>
            <a:custGeom>
              <a:avLst/>
              <a:gdLst>
                <a:gd name="T0" fmla="*/ 10 w 58"/>
                <a:gd name="T1" fmla="*/ 2 h 56"/>
                <a:gd name="T2" fmla="*/ 10 w 58"/>
                <a:gd name="T3" fmla="*/ 2 h 56"/>
                <a:gd name="T4" fmla="*/ 8 w 58"/>
                <a:gd name="T5" fmla="*/ 2 h 56"/>
                <a:gd name="T6" fmla="*/ 6 w 58"/>
                <a:gd name="T7" fmla="*/ 2 h 56"/>
                <a:gd name="T8" fmla="*/ 4 w 58"/>
                <a:gd name="T9" fmla="*/ 4 h 56"/>
                <a:gd name="T10" fmla="*/ 2 w 58"/>
                <a:gd name="T11" fmla="*/ 6 h 56"/>
                <a:gd name="T12" fmla="*/ 0 w 58"/>
                <a:gd name="T13" fmla="*/ 8 h 56"/>
                <a:gd name="T14" fmla="*/ 0 w 58"/>
                <a:gd name="T15" fmla="*/ 14 h 56"/>
                <a:gd name="T16" fmla="*/ 6 w 58"/>
                <a:gd name="T17" fmla="*/ 30 h 56"/>
                <a:gd name="T18" fmla="*/ 6 w 58"/>
                <a:gd name="T19" fmla="*/ 30 h 56"/>
                <a:gd name="T20" fmla="*/ 8 w 58"/>
                <a:gd name="T21" fmla="*/ 32 h 56"/>
                <a:gd name="T22" fmla="*/ 10 w 58"/>
                <a:gd name="T23" fmla="*/ 36 h 56"/>
                <a:gd name="T24" fmla="*/ 14 w 58"/>
                <a:gd name="T25" fmla="*/ 40 h 56"/>
                <a:gd name="T26" fmla="*/ 14 w 58"/>
                <a:gd name="T27" fmla="*/ 44 h 56"/>
                <a:gd name="T28" fmla="*/ 18 w 58"/>
                <a:gd name="T29" fmla="*/ 46 h 56"/>
                <a:gd name="T30" fmla="*/ 22 w 58"/>
                <a:gd name="T31" fmla="*/ 50 h 56"/>
                <a:gd name="T32" fmla="*/ 26 w 58"/>
                <a:gd name="T33" fmla="*/ 52 h 56"/>
                <a:gd name="T34" fmla="*/ 32 w 58"/>
                <a:gd name="T35" fmla="*/ 54 h 56"/>
                <a:gd name="T36" fmla="*/ 36 w 58"/>
                <a:gd name="T37" fmla="*/ 56 h 56"/>
                <a:gd name="T38" fmla="*/ 40 w 58"/>
                <a:gd name="T39" fmla="*/ 54 h 56"/>
                <a:gd name="T40" fmla="*/ 42 w 58"/>
                <a:gd name="T41" fmla="*/ 52 h 56"/>
                <a:gd name="T42" fmla="*/ 46 w 58"/>
                <a:gd name="T43" fmla="*/ 50 h 56"/>
                <a:gd name="T44" fmla="*/ 50 w 58"/>
                <a:gd name="T45" fmla="*/ 44 h 56"/>
                <a:gd name="T46" fmla="*/ 54 w 58"/>
                <a:gd name="T47" fmla="*/ 40 h 56"/>
                <a:gd name="T48" fmla="*/ 56 w 58"/>
                <a:gd name="T49" fmla="*/ 34 h 56"/>
                <a:gd name="T50" fmla="*/ 58 w 58"/>
                <a:gd name="T51" fmla="*/ 30 h 56"/>
                <a:gd name="T52" fmla="*/ 56 w 58"/>
                <a:gd name="T53" fmla="*/ 24 h 56"/>
                <a:gd name="T54" fmla="*/ 56 w 58"/>
                <a:gd name="T55" fmla="*/ 18 h 56"/>
                <a:gd name="T56" fmla="*/ 56 w 58"/>
                <a:gd name="T57" fmla="*/ 12 h 56"/>
                <a:gd name="T58" fmla="*/ 56 w 58"/>
                <a:gd name="T59" fmla="*/ 8 h 56"/>
                <a:gd name="T60" fmla="*/ 56 w 58"/>
                <a:gd name="T61" fmla="*/ 6 h 56"/>
                <a:gd name="T62" fmla="*/ 54 w 58"/>
                <a:gd name="T63" fmla="*/ 6 h 56"/>
                <a:gd name="T64" fmla="*/ 52 w 58"/>
                <a:gd name="T65" fmla="*/ 4 h 56"/>
                <a:gd name="T66" fmla="*/ 50 w 58"/>
                <a:gd name="T67" fmla="*/ 2 h 56"/>
                <a:gd name="T68" fmla="*/ 46 w 58"/>
                <a:gd name="T69" fmla="*/ 0 h 56"/>
                <a:gd name="T70" fmla="*/ 42 w 58"/>
                <a:gd name="T71" fmla="*/ 0 h 56"/>
                <a:gd name="T72" fmla="*/ 40 w 58"/>
                <a:gd name="T73" fmla="*/ 0 h 56"/>
                <a:gd name="T74" fmla="*/ 38 w 58"/>
                <a:gd name="T75" fmla="*/ 2 h 56"/>
                <a:gd name="T76" fmla="*/ 36 w 58"/>
                <a:gd name="T77" fmla="*/ 4 h 56"/>
                <a:gd name="T78" fmla="*/ 34 w 58"/>
                <a:gd name="T79" fmla="*/ 8 h 56"/>
                <a:gd name="T80" fmla="*/ 32 w 58"/>
                <a:gd name="T81" fmla="*/ 10 h 56"/>
                <a:gd name="T82" fmla="*/ 32 w 58"/>
                <a:gd name="T83" fmla="*/ 10 h 56"/>
                <a:gd name="T84" fmla="*/ 16 w 58"/>
                <a:gd name="T85" fmla="*/ 2 h 56"/>
                <a:gd name="T86" fmla="*/ 10 w 58"/>
                <a:gd name="T87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8" h="56">
                  <a:moveTo>
                    <a:pt x="10" y="2"/>
                  </a:moveTo>
                  <a:lnTo>
                    <a:pt x="10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4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0" y="36"/>
                  </a:lnTo>
                  <a:lnTo>
                    <a:pt x="14" y="40"/>
                  </a:lnTo>
                  <a:lnTo>
                    <a:pt x="14" y="44"/>
                  </a:lnTo>
                  <a:lnTo>
                    <a:pt x="18" y="46"/>
                  </a:lnTo>
                  <a:lnTo>
                    <a:pt x="22" y="50"/>
                  </a:lnTo>
                  <a:lnTo>
                    <a:pt x="26" y="52"/>
                  </a:lnTo>
                  <a:lnTo>
                    <a:pt x="32" y="54"/>
                  </a:lnTo>
                  <a:lnTo>
                    <a:pt x="36" y="56"/>
                  </a:lnTo>
                  <a:lnTo>
                    <a:pt x="40" y="54"/>
                  </a:lnTo>
                  <a:lnTo>
                    <a:pt x="42" y="52"/>
                  </a:lnTo>
                  <a:lnTo>
                    <a:pt x="46" y="50"/>
                  </a:lnTo>
                  <a:lnTo>
                    <a:pt x="50" y="44"/>
                  </a:lnTo>
                  <a:lnTo>
                    <a:pt x="54" y="40"/>
                  </a:lnTo>
                  <a:lnTo>
                    <a:pt x="56" y="34"/>
                  </a:lnTo>
                  <a:lnTo>
                    <a:pt x="58" y="30"/>
                  </a:lnTo>
                  <a:lnTo>
                    <a:pt x="56" y="24"/>
                  </a:lnTo>
                  <a:lnTo>
                    <a:pt x="56" y="18"/>
                  </a:lnTo>
                  <a:lnTo>
                    <a:pt x="56" y="12"/>
                  </a:lnTo>
                  <a:lnTo>
                    <a:pt x="56" y="8"/>
                  </a:lnTo>
                  <a:lnTo>
                    <a:pt x="56" y="6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50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8" y="2"/>
                  </a:lnTo>
                  <a:lnTo>
                    <a:pt x="36" y="4"/>
                  </a:lnTo>
                  <a:lnTo>
                    <a:pt x="34" y="8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16" y="2"/>
                  </a:lnTo>
                  <a:lnTo>
                    <a:pt x="10" y="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26" name="Freeform 493">
              <a:extLst>
                <a:ext uri="{FF2B5EF4-FFF2-40B4-BE49-F238E27FC236}">
                  <a16:creationId xmlns:a16="http://schemas.microsoft.com/office/drawing/2014/main" id="{191E6F96-C1D5-4755-BA62-E7A743C3F4F8}"/>
                </a:ext>
              </a:extLst>
            </p:cNvPr>
            <p:cNvSpPr/>
            <p:nvPr/>
          </p:nvSpPr>
          <p:spPr bwMode="gray">
            <a:xfrm>
              <a:off x="4267647" y="4746683"/>
              <a:ext cx="129598" cy="99908"/>
            </a:xfrm>
            <a:custGeom>
              <a:avLst/>
              <a:gdLst>
                <a:gd name="T0" fmla="*/ 2 w 70"/>
                <a:gd name="T1" fmla="*/ 44 h 54"/>
                <a:gd name="T2" fmla="*/ 34 w 70"/>
                <a:gd name="T3" fmla="*/ 28 h 54"/>
                <a:gd name="T4" fmla="*/ 34 w 70"/>
                <a:gd name="T5" fmla="*/ 28 h 54"/>
                <a:gd name="T6" fmla="*/ 38 w 70"/>
                <a:gd name="T7" fmla="*/ 26 h 54"/>
                <a:gd name="T8" fmla="*/ 40 w 70"/>
                <a:gd name="T9" fmla="*/ 22 h 54"/>
                <a:gd name="T10" fmla="*/ 44 w 70"/>
                <a:gd name="T11" fmla="*/ 18 h 54"/>
                <a:gd name="T12" fmla="*/ 48 w 70"/>
                <a:gd name="T13" fmla="*/ 14 h 54"/>
                <a:gd name="T14" fmla="*/ 52 w 70"/>
                <a:gd name="T15" fmla="*/ 10 h 54"/>
                <a:gd name="T16" fmla="*/ 54 w 70"/>
                <a:gd name="T17" fmla="*/ 4 h 54"/>
                <a:gd name="T18" fmla="*/ 54 w 70"/>
                <a:gd name="T19" fmla="*/ 0 h 54"/>
                <a:gd name="T20" fmla="*/ 64 w 70"/>
                <a:gd name="T21" fmla="*/ 0 h 54"/>
                <a:gd name="T22" fmla="*/ 70 w 70"/>
                <a:gd name="T23" fmla="*/ 8 h 54"/>
                <a:gd name="T24" fmla="*/ 68 w 70"/>
                <a:gd name="T25" fmla="*/ 12 h 54"/>
                <a:gd name="T26" fmla="*/ 64 w 70"/>
                <a:gd name="T27" fmla="*/ 22 h 54"/>
                <a:gd name="T28" fmla="*/ 56 w 70"/>
                <a:gd name="T29" fmla="*/ 32 h 54"/>
                <a:gd name="T30" fmla="*/ 46 w 70"/>
                <a:gd name="T31" fmla="*/ 42 h 54"/>
                <a:gd name="T32" fmla="*/ 28 w 70"/>
                <a:gd name="T33" fmla="*/ 50 h 54"/>
                <a:gd name="T34" fmla="*/ 16 w 70"/>
                <a:gd name="T35" fmla="*/ 54 h 54"/>
                <a:gd name="T36" fmla="*/ 10 w 70"/>
                <a:gd name="T37" fmla="*/ 54 h 54"/>
                <a:gd name="T38" fmla="*/ 10 w 70"/>
                <a:gd name="T39" fmla="*/ 54 h 54"/>
                <a:gd name="T40" fmla="*/ 8 w 70"/>
                <a:gd name="T41" fmla="*/ 54 h 54"/>
                <a:gd name="T42" fmla="*/ 6 w 70"/>
                <a:gd name="T43" fmla="*/ 54 h 54"/>
                <a:gd name="T44" fmla="*/ 4 w 70"/>
                <a:gd name="T45" fmla="*/ 52 h 54"/>
                <a:gd name="T46" fmla="*/ 2 w 70"/>
                <a:gd name="T47" fmla="*/ 52 h 54"/>
                <a:gd name="T48" fmla="*/ 0 w 70"/>
                <a:gd name="T49" fmla="*/ 50 h 54"/>
                <a:gd name="T50" fmla="*/ 0 w 70"/>
                <a:gd name="T51" fmla="*/ 48 h 54"/>
                <a:gd name="T52" fmla="*/ 2 w 70"/>
                <a:gd name="T53" fmla="*/ 4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54">
                  <a:moveTo>
                    <a:pt x="2" y="44"/>
                  </a:moveTo>
                  <a:lnTo>
                    <a:pt x="34" y="28"/>
                  </a:lnTo>
                  <a:lnTo>
                    <a:pt x="34" y="28"/>
                  </a:lnTo>
                  <a:lnTo>
                    <a:pt x="38" y="26"/>
                  </a:lnTo>
                  <a:lnTo>
                    <a:pt x="40" y="22"/>
                  </a:lnTo>
                  <a:lnTo>
                    <a:pt x="44" y="18"/>
                  </a:lnTo>
                  <a:lnTo>
                    <a:pt x="48" y="14"/>
                  </a:lnTo>
                  <a:lnTo>
                    <a:pt x="52" y="10"/>
                  </a:lnTo>
                  <a:lnTo>
                    <a:pt x="54" y="4"/>
                  </a:lnTo>
                  <a:lnTo>
                    <a:pt x="54" y="0"/>
                  </a:lnTo>
                  <a:lnTo>
                    <a:pt x="64" y="0"/>
                  </a:lnTo>
                  <a:lnTo>
                    <a:pt x="70" y="8"/>
                  </a:lnTo>
                  <a:lnTo>
                    <a:pt x="68" y="12"/>
                  </a:lnTo>
                  <a:lnTo>
                    <a:pt x="64" y="22"/>
                  </a:lnTo>
                  <a:lnTo>
                    <a:pt x="56" y="32"/>
                  </a:lnTo>
                  <a:lnTo>
                    <a:pt x="46" y="42"/>
                  </a:lnTo>
                  <a:lnTo>
                    <a:pt x="28" y="50"/>
                  </a:lnTo>
                  <a:lnTo>
                    <a:pt x="16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6" y="54"/>
                  </a:lnTo>
                  <a:lnTo>
                    <a:pt x="4" y="52"/>
                  </a:lnTo>
                  <a:lnTo>
                    <a:pt x="2" y="52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2" y="4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27" name="Freeform 494">
              <a:extLst>
                <a:ext uri="{FF2B5EF4-FFF2-40B4-BE49-F238E27FC236}">
                  <a16:creationId xmlns:a16="http://schemas.microsoft.com/office/drawing/2014/main" id="{87AA2F4E-D6BB-4FDD-B9E8-B64388E86C97}"/>
                </a:ext>
              </a:extLst>
            </p:cNvPr>
            <p:cNvSpPr/>
            <p:nvPr/>
          </p:nvSpPr>
          <p:spPr bwMode="gray">
            <a:xfrm>
              <a:off x="4686063" y="5797568"/>
              <a:ext cx="137003" cy="203516"/>
            </a:xfrm>
            <a:custGeom>
              <a:avLst/>
              <a:gdLst>
                <a:gd name="T0" fmla="*/ 8 w 74"/>
                <a:gd name="T1" fmla="*/ 0 h 110"/>
                <a:gd name="T2" fmla="*/ 4 w 74"/>
                <a:gd name="T3" fmla="*/ 2 h 110"/>
                <a:gd name="T4" fmla="*/ 2 w 74"/>
                <a:gd name="T5" fmla="*/ 4 h 110"/>
                <a:gd name="T6" fmla="*/ 2 w 74"/>
                <a:gd name="T7" fmla="*/ 12 h 110"/>
                <a:gd name="T8" fmla="*/ 8 w 74"/>
                <a:gd name="T9" fmla="*/ 20 h 110"/>
                <a:gd name="T10" fmla="*/ 14 w 74"/>
                <a:gd name="T11" fmla="*/ 30 h 110"/>
                <a:gd name="T12" fmla="*/ 20 w 74"/>
                <a:gd name="T13" fmla="*/ 38 h 110"/>
                <a:gd name="T14" fmla="*/ 22 w 74"/>
                <a:gd name="T15" fmla="*/ 40 h 110"/>
                <a:gd name="T16" fmla="*/ 22 w 74"/>
                <a:gd name="T17" fmla="*/ 54 h 110"/>
                <a:gd name="T18" fmla="*/ 18 w 74"/>
                <a:gd name="T19" fmla="*/ 74 h 110"/>
                <a:gd name="T20" fmla="*/ 18 w 74"/>
                <a:gd name="T21" fmla="*/ 78 h 110"/>
                <a:gd name="T22" fmla="*/ 22 w 74"/>
                <a:gd name="T23" fmla="*/ 84 h 110"/>
                <a:gd name="T24" fmla="*/ 28 w 74"/>
                <a:gd name="T25" fmla="*/ 92 h 110"/>
                <a:gd name="T26" fmla="*/ 32 w 74"/>
                <a:gd name="T27" fmla="*/ 102 h 110"/>
                <a:gd name="T28" fmla="*/ 36 w 74"/>
                <a:gd name="T29" fmla="*/ 110 h 110"/>
                <a:gd name="T30" fmla="*/ 38 w 74"/>
                <a:gd name="T31" fmla="*/ 110 h 110"/>
                <a:gd name="T32" fmla="*/ 40 w 74"/>
                <a:gd name="T33" fmla="*/ 102 h 110"/>
                <a:gd name="T34" fmla="*/ 46 w 74"/>
                <a:gd name="T35" fmla="*/ 90 h 110"/>
                <a:gd name="T36" fmla="*/ 54 w 74"/>
                <a:gd name="T37" fmla="*/ 82 h 110"/>
                <a:gd name="T38" fmla="*/ 60 w 74"/>
                <a:gd name="T39" fmla="*/ 78 h 110"/>
                <a:gd name="T40" fmla="*/ 66 w 74"/>
                <a:gd name="T41" fmla="*/ 68 h 110"/>
                <a:gd name="T42" fmla="*/ 70 w 74"/>
                <a:gd name="T43" fmla="*/ 58 h 110"/>
                <a:gd name="T44" fmla="*/ 72 w 74"/>
                <a:gd name="T45" fmla="*/ 50 h 110"/>
                <a:gd name="T46" fmla="*/ 72 w 74"/>
                <a:gd name="T47" fmla="*/ 50 h 110"/>
                <a:gd name="T48" fmla="*/ 64 w 74"/>
                <a:gd name="T49" fmla="*/ 52 h 110"/>
                <a:gd name="T50" fmla="*/ 54 w 74"/>
                <a:gd name="T51" fmla="*/ 52 h 110"/>
                <a:gd name="T52" fmla="*/ 46 w 74"/>
                <a:gd name="T53" fmla="*/ 48 h 110"/>
                <a:gd name="T54" fmla="*/ 38 w 74"/>
                <a:gd name="T55" fmla="*/ 40 h 110"/>
                <a:gd name="T56" fmla="*/ 34 w 74"/>
                <a:gd name="T57" fmla="*/ 32 h 110"/>
                <a:gd name="T58" fmla="*/ 32 w 74"/>
                <a:gd name="T59" fmla="*/ 28 h 110"/>
                <a:gd name="T60" fmla="*/ 18 w 74"/>
                <a:gd name="T61" fmla="*/ 10 h 110"/>
                <a:gd name="T62" fmla="*/ 18 w 74"/>
                <a:gd name="T63" fmla="*/ 6 h 110"/>
                <a:gd name="T64" fmla="*/ 12 w 74"/>
                <a:gd name="T65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110">
                  <a:moveTo>
                    <a:pt x="10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8" y="20"/>
                  </a:lnTo>
                  <a:lnTo>
                    <a:pt x="10" y="26"/>
                  </a:lnTo>
                  <a:lnTo>
                    <a:pt x="14" y="30"/>
                  </a:lnTo>
                  <a:lnTo>
                    <a:pt x="16" y="34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2" y="44"/>
                  </a:lnTo>
                  <a:lnTo>
                    <a:pt x="22" y="54"/>
                  </a:lnTo>
                  <a:lnTo>
                    <a:pt x="20" y="64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8"/>
                  </a:lnTo>
                  <a:lnTo>
                    <a:pt x="18" y="80"/>
                  </a:lnTo>
                  <a:lnTo>
                    <a:pt x="22" y="84"/>
                  </a:lnTo>
                  <a:lnTo>
                    <a:pt x="24" y="88"/>
                  </a:lnTo>
                  <a:lnTo>
                    <a:pt x="28" y="92"/>
                  </a:lnTo>
                  <a:lnTo>
                    <a:pt x="30" y="96"/>
                  </a:lnTo>
                  <a:lnTo>
                    <a:pt x="32" y="102"/>
                  </a:lnTo>
                  <a:lnTo>
                    <a:pt x="34" y="106"/>
                  </a:lnTo>
                  <a:lnTo>
                    <a:pt x="36" y="110"/>
                  </a:lnTo>
                  <a:lnTo>
                    <a:pt x="36" y="110"/>
                  </a:lnTo>
                  <a:lnTo>
                    <a:pt x="38" y="110"/>
                  </a:lnTo>
                  <a:lnTo>
                    <a:pt x="38" y="106"/>
                  </a:lnTo>
                  <a:lnTo>
                    <a:pt x="40" y="102"/>
                  </a:lnTo>
                  <a:lnTo>
                    <a:pt x="44" y="96"/>
                  </a:lnTo>
                  <a:lnTo>
                    <a:pt x="46" y="90"/>
                  </a:lnTo>
                  <a:lnTo>
                    <a:pt x="50" y="86"/>
                  </a:lnTo>
                  <a:lnTo>
                    <a:pt x="54" y="82"/>
                  </a:lnTo>
                  <a:lnTo>
                    <a:pt x="56" y="80"/>
                  </a:lnTo>
                  <a:lnTo>
                    <a:pt x="60" y="78"/>
                  </a:lnTo>
                  <a:lnTo>
                    <a:pt x="64" y="74"/>
                  </a:lnTo>
                  <a:lnTo>
                    <a:pt x="66" y="68"/>
                  </a:lnTo>
                  <a:lnTo>
                    <a:pt x="68" y="64"/>
                  </a:lnTo>
                  <a:lnTo>
                    <a:pt x="70" y="58"/>
                  </a:lnTo>
                  <a:lnTo>
                    <a:pt x="72" y="54"/>
                  </a:lnTo>
                  <a:lnTo>
                    <a:pt x="72" y="50"/>
                  </a:lnTo>
                  <a:lnTo>
                    <a:pt x="74" y="50"/>
                  </a:lnTo>
                  <a:lnTo>
                    <a:pt x="72" y="50"/>
                  </a:lnTo>
                  <a:lnTo>
                    <a:pt x="68" y="50"/>
                  </a:lnTo>
                  <a:lnTo>
                    <a:pt x="64" y="52"/>
                  </a:lnTo>
                  <a:lnTo>
                    <a:pt x="58" y="52"/>
                  </a:lnTo>
                  <a:lnTo>
                    <a:pt x="54" y="52"/>
                  </a:lnTo>
                  <a:lnTo>
                    <a:pt x="48" y="50"/>
                  </a:lnTo>
                  <a:lnTo>
                    <a:pt x="46" y="48"/>
                  </a:lnTo>
                  <a:lnTo>
                    <a:pt x="42" y="44"/>
                  </a:lnTo>
                  <a:lnTo>
                    <a:pt x="38" y="40"/>
                  </a:lnTo>
                  <a:lnTo>
                    <a:pt x="36" y="36"/>
                  </a:lnTo>
                  <a:lnTo>
                    <a:pt x="34" y="32"/>
                  </a:lnTo>
                  <a:lnTo>
                    <a:pt x="32" y="30"/>
                  </a:lnTo>
                  <a:lnTo>
                    <a:pt x="32" y="2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0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28" name="Freeform 495">
              <a:extLst>
                <a:ext uri="{FF2B5EF4-FFF2-40B4-BE49-F238E27FC236}">
                  <a16:creationId xmlns:a16="http://schemas.microsoft.com/office/drawing/2014/main" id="{2207096B-222A-4F05-A5D6-397D23EF455E}"/>
                </a:ext>
              </a:extLst>
            </p:cNvPr>
            <p:cNvSpPr/>
            <p:nvPr/>
          </p:nvSpPr>
          <p:spPr bwMode="gray">
            <a:xfrm>
              <a:off x="4556465" y="5989983"/>
              <a:ext cx="170328" cy="192416"/>
            </a:xfrm>
            <a:custGeom>
              <a:avLst/>
              <a:gdLst>
                <a:gd name="T0" fmla="*/ 4 w 92"/>
                <a:gd name="T1" fmla="*/ 80 h 104"/>
                <a:gd name="T2" fmla="*/ 4 w 92"/>
                <a:gd name="T3" fmla="*/ 80 h 104"/>
                <a:gd name="T4" fmla="*/ 2 w 92"/>
                <a:gd name="T5" fmla="*/ 82 h 104"/>
                <a:gd name="T6" fmla="*/ 0 w 92"/>
                <a:gd name="T7" fmla="*/ 84 h 104"/>
                <a:gd name="T8" fmla="*/ 0 w 92"/>
                <a:gd name="T9" fmla="*/ 88 h 104"/>
                <a:gd name="T10" fmla="*/ 0 w 92"/>
                <a:gd name="T11" fmla="*/ 90 h 104"/>
                <a:gd name="T12" fmla="*/ 0 w 92"/>
                <a:gd name="T13" fmla="*/ 94 h 104"/>
                <a:gd name="T14" fmla="*/ 4 w 92"/>
                <a:gd name="T15" fmla="*/ 96 h 104"/>
                <a:gd name="T16" fmla="*/ 10 w 92"/>
                <a:gd name="T17" fmla="*/ 98 h 104"/>
                <a:gd name="T18" fmla="*/ 16 w 92"/>
                <a:gd name="T19" fmla="*/ 100 h 104"/>
                <a:gd name="T20" fmla="*/ 22 w 92"/>
                <a:gd name="T21" fmla="*/ 102 h 104"/>
                <a:gd name="T22" fmla="*/ 28 w 92"/>
                <a:gd name="T23" fmla="*/ 104 h 104"/>
                <a:gd name="T24" fmla="*/ 34 w 92"/>
                <a:gd name="T25" fmla="*/ 104 h 104"/>
                <a:gd name="T26" fmla="*/ 36 w 92"/>
                <a:gd name="T27" fmla="*/ 104 h 104"/>
                <a:gd name="T28" fmla="*/ 40 w 92"/>
                <a:gd name="T29" fmla="*/ 102 h 104"/>
                <a:gd name="T30" fmla="*/ 44 w 92"/>
                <a:gd name="T31" fmla="*/ 98 h 104"/>
                <a:gd name="T32" fmla="*/ 48 w 92"/>
                <a:gd name="T33" fmla="*/ 94 h 104"/>
                <a:gd name="T34" fmla="*/ 50 w 92"/>
                <a:gd name="T35" fmla="*/ 90 h 104"/>
                <a:gd name="T36" fmla="*/ 52 w 92"/>
                <a:gd name="T37" fmla="*/ 86 h 104"/>
                <a:gd name="T38" fmla="*/ 52 w 92"/>
                <a:gd name="T39" fmla="*/ 82 h 104"/>
                <a:gd name="T40" fmla="*/ 52 w 92"/>
                <a:gd name="T41" fmla="*/ 78 h 104"/>
                <a:gd name="T42" fmla="*/ 50 w 92"/>
                <a:gd name="T43" fmla="*/ 74 h 104"/>
                <a:gd name="T44" fmla="*/ 52 w 92"/>
                <a:gd name="T45" fmla="*/ 70 h 104"/>
                <a:gd name="T46" fmla="*/ 54 w 92"/>
                <a:gd name="T47" fmla="*/ 66 h 104"/>
                <a:gd name="T48" fmla="*/ 58 w 92"/>
                <a:gd name="T49" fmla="*/ 64 h 104"/>
                <a:gd name="T50" fmla="*/ 62 w 92"/>
                <a:gd name="T51" fmla="*/ 60 h 104"/>
                <a:gd name="T52" fmla="*/ 66 w 92"/>
                <a:gd name="T53" fmla="*/ 54 h 104"/>
                <a:gd name="T54" fmla="*/ 70 w 92"/>
                <a:gd name="T55" fmla="*/ 50 h 104"/>
                <a:gd name="T56" fmla="*/ 72 w 92"/>
                <a:gd name="T57" fmla="*/ 46 h 104"/>
                <a:gd name="T58" fmla="*/ 74 w 92"/>
                <a:gd name="T59" fmla="*/ 44 h 104"/>
                <a:gd name="T60" fmla="*/ 74 w 92"/>
                <a:gd name="T61" fmla="*/ 42 h 104"/>
                <a:gd name="T62" fmla="*/ 80 w 92"/>
                <a:gd name="T63" fmla="*/ 30 h 104"/>
                <a:gd name="T64" fmla="*/ 82 w 92"/>
                <a:gd name="T65" fmla="*/ 28 h 104"/>
                <a:gd name="T66" fmla="*/ 84 w 92"/>
                <a:gd name="T67" fmla="*/ 26 h 104"/>
                <a:gd name="T68" fmla="*/ 86 w 92"/>
                <a:gd name="T69" fmla="*/ 24 h 104"/>
                <a:gd name="T70" fmla="*/ 88 w 92"/>
                <a:gd name="T71" fmla="*/ 20 h 104"/>
                <a:gd name="T72" fmla="*/ 90 w 92"/>
                <a:gd name="T73" fmla="*/ 16 h 104"/>
                <a:gd name="T74" fmla="*/ 92 w 92"/>
                <a:gd name="T75" fmla="*/ 12 h 104"/>
                <a:gd name="T76" fmla="*/ 92 w 92"/>
                <a:gd name="T77" fmla="*/ 8 h 104"/>
                <a:gd name="T78" fmla="*/ 90 w 92"/>
                <a:gd name="T79" fmla="*/ 6 h 104"/>
                <a:gd name="T80" fmla="*/ 86 w 92"/>
                <a:gd name="T81" fmla="*/ 4 h 104"/>
                <a:gd name="T82" fmla="*/ 82 w 92"/>
                <a:gd name="T83" fmla="*/ 2 h 104"/>
                <a:gd name="T84" fmla="*/ 78 w 92"/>
                <a:gd name="T85" fmla="*/ 0 h 104"/>
                <a:gd name="T86" fmla="*/ 74 w 92"/>
                <a:gd name="T87" fmla="*/ 0 h 104"/>
                <a:gd name="T88" fmla="*/ 70 w 92"/>
                <a:gd name="T89" fmla="*/ 0 h 104"/>
                <a:gd name="T90" fmla="*/ 68 w 92"/>
                <a:gd name="T91" fmla="*/ 2 h 104"/>
                <a:gd name="T92" fmla="*/ 66 w 92"/>
                <a:gd name="T93" fmla="*/ 4 h 104"/>
                <a:gd name="T94" fmla="*/ 64 w 92"/>
                <a:gd name="T95" fmla="*/ 8 h 104"/>
                <a:gd name="T96" fmla="*/ 62 w 92"/>
                <a:gd name="T97" fmla="*/ 10 h 104"/>
                <a:gd name="T98" fmla="*/ 60 w 92"/>
                <a:gd name="T99" fmla="*/ 12 h 104"/>
                <a:gd name="T100" fmla="*/ 60 w 92"/>
                <a:gd name="T101" fmla="*/ 12 h 104"/>
                <a:gd name="T102" fmla="*/ 58 w 92"/>
                <a:gd name="T103" fmla="*/ 26 h 104"/>
                <a:gd name="T104" fmla="*/ 42 w 92"/>
                <a:gd name="T105" fmla="*/ 36 h 104"/>
                <a:gd name="T106" fmla="*/ 32 w 92"/>
                <a:gd name="T107" fmla="*/ 44 h 104"/>
                <a:gd name="T108" fmla="*/ 20 w 92"/>
                <a:gd name="T109" fmla="*/ 62 h 104"/>
                <a:gd name="T110" fmla="*/ 14 w 92"/>
                <a:gd name="T111" fmla="*/ 72 h 104"/>
                <a:gd name="T112" fmla="*/ 14 w 92"/>
                <a:gd name="T113" fmla="*/ 72 h 104"/>
                <a:gd name="T114" fmla="*/ 12 w 92"/>
                <a:gd name="T115" fmla="*/ 72 h 104"/>
                <a:gd name="T116" fmla="*/ 8 w 92"/>
                <a:gd name="T117" fmla="*/ 72 h 104"/>
                <a:gd name="T118" fmla="*/ 6 w 92"/>
                <a:gd name="T119" fmla="*/ 76 h 104"/>
                <a:gd name="T120" fmla="*/ 4 w 92"/>
                <a:gd name="T121" fmla="*/ 8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" h="104">
                  <a:moveTo>
                    <a:pt x="4" y="80"/>
                  </a:moveTo>
                  <a:lnTo>
                    <a:pt x="4" y="80"/>
                  </a:lnTo>
                  <a:lnTo>
                    <a:pt x="2" y="82"/>
                  </a:lnTo>
                  <a:lnTo>
                    <a:pt x="0" y="84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0" y="94"/>
                  </a:lnTo>
                  <a:lnTo>
                    <a:pt x="4" y="96"/>
                  </a:lnTo>
                  <a:lnTo>
                    <a:pt x="10" y="98"/>
                  </a:lnTo>
                  <a:lnTo>
                    <a:pt x="16" y="100"/>
                  </a:lnTo>
                  <a:lnTo>
                    <a:pt x="22" y="102"/>
                  </a:lnTo>
                  <a:lnTo>
                    <a:pt x="28" y="104"/>
                  </a:lnTo>
                  <a:lnTo>
                    <a:pt x="34" y="104"/>
                  </a:lnTo>
                  <a:lnTo>
                    <a:pt x="36" y="104"/>
                  </a:lnTo>
                  <a:lnTo>
                    <a:pt x="40" y="102"/>
                  </a:lnTo>
                  <a:lnTo>
                    <a:pt x="44" y="98"/>
                  </a:lnTo>
                  <a:lnTo>
                    <a:pt x="48" y="94"/>
                  </a:lnTo>
                  <a:lnTo>
                    <a:pt x="50" y="90"/>
                  </a:lnTo>
                  <a:lnTo>
                    <a:pt x="52" y="86"/>
                  </a:lnTo>
                  <a:lnTo>
                    <a:pt x="52" y="82"/>
                  </a:lnTo>
                  <a:lnTo>
                    <a:pt x="52" y="78"/>
                  </a:lnTo>
                  <a:lnTo>
                    <a:pt x="50" y="74"/>
                  </a:lnTo>
                  <a:lnTo>
                    <a:pt x="52" y="70"/>
                  </a:lnTo>
                  <a:lnTo>
                    <a:pt x="54" y="66"/>
                  </a:lnTo>
                  <a:lnTo>
                    <a:pt x="58" y="64"/>
                  </a:lnTo>
                  <a:lnTo>
                    <a:pt x="62" y="60"/>
                  </a:lnTo>
                  <a:lnTo>
                    <a:pt x="66" y="54"/>
                  </a:lnTo>
                  <a:lnTo>
                    <a:pt x="70" y="50"/>
                  </a:lnTo>
                  <a:lnTo>
                    <a:pt x="72" y="46"/>
                  </a:lnTo>
                  <a:lnTo>
                    <a:pt x="74" y="44"/>
                  </a:lnTo>
                  <a:lnTo>
                    <a:pt x="74" y="42"/>
                  </a:lnTo>
                  <a:lnTo>
                    <a:pt x="80" y="30"/>
                  </a:lnTo>
                  <a:lnTo>
                    <a:pt x="82" y="28"/>
                  </a:lnTo>
                  <a:lnTo>
                    <a:pt x="84" y="26"/>
                  </a:lnTo>
                  <a:lnTo>
                    <a:pt x="86" y="24"/>
                  </a:lnTo>
                  <a:lnTo>
                    <a:pt x="88" y="20"/>
                  </a:lnTo>
                  <a:lnTo>
                    <a:pt x="90" y="16"/>
                  </a:lnTo>
                  <a:lnTo>
                    <a:pt x="92" y="12"/>
                  </a:lnTo>
                  <a:lnTo>
                    <a:pt x="92" y="8"/>
                  </a:lnTo>
                  <a:lnTo>
                    <a:pt x="90" y="6"/>
                  </a:lnTo>
                  <a:lnTo>
                    <a:pt x="86" y="4"/>
                  </a:lnTo>
                  <a:lnTo>
                    <a:pt x="82" y="2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8" y="2"/>
                  </a:lnTo>
                  <a:lnTo>
                    <a:pt x="66" y="4"/>
                  </a:lnTo>
                  <a:lnTo>
                    <a:pt x="64" y="8"/>
                  </a:lnTo>
                  <a:lnTo>
                    <a:pt x="62" y="10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8" y="26"/>
                  </a:lnTo>
                  <a:lnTo>
                    <a:pt x="42" y="36"/>
                  </a:lnTo>
                  <a:lnTo>
                    <a:pt x="32" y="44"/>
                  </a:lnTo>
                  <a:lnTo>
                    <a:pt x="20" y="6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2" y="72"/>
                  </a:lnTo>
                  <a:lnTo>
                    <a:pt x="8" y="72"/>
                  </a:lnTo>
                  <a:lnTo>
                    <a:pt x="6" y="76"/>
                  </a:lnTo>
                  <a:lnTo>
                    <a:pt x="4" y="8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29" name="Freeform 496">
              <a:extLst>
                <a:ext uri="{FF2B5EF4-FFF2-40B4-BE49-F238E27FC236}">
                  <a16:creationId xmlns:a16="http://schemas.microsoft.com/office/drawing/2014/main" id="{D64C26CE-C21E-4EBE-9FAB-8CD526F7C4C7}"/>
                </a:ext>
              </a:extLst>
            </p:cNvPr>
            <p:cNvSpPr/>
            <p:nvPr/>
          </p:nvSpPr>
          <p:spPr bwMode="gray">
            <a:xfrm>
              <a:off x="3586333" y="4247142"/>
              <a:ext cx="66650" cy="177614"/>
            </a:xfrm>
            <a:custGeom>
              <a:avLst/>
              <a:gdLst>
                <a:gd name="T0" fmla="*/ 20 w 36"/>
                <a:gd name="T1" fmla="*/ 0 h 96"/>
                <a:gd name="T2" fmla="*/ 20 w 36"/>
                <a:gd name="T3" fmla="*/ 0 h 96"/>
                <a:gd name="T4" fmla="*/ 16 w 36"/>
                <a:gd name="T5" fmla="*/ 0 h 96"/>
                <a:gd name="T6" fmla="*/ 12 w 36"/>
                <a:gd name="T7" fmla="*/ 0 h 96"/>
                <a:gd name="T8" fmla="*/ 8 w 36"/>
                <a:gd name="T9" fmla="*/ 2 h 96"/>
                <a:gd name="T10" fmla="*/ 4 w 36"/>
                <a:gd name="T11" fmla="*/ 4 h 96"/>
                <a:gd name="T12" fmla="*/ 2 w 36"/>
                <a:gd name="T13" fmla="*/ 8 h 96"/>
                <a:gd name="T14" fmla="*/ 2 w 36"/>
                <a:gd name="T15" fmla="*/ 12 h 96"/>
                <a:gd name="T16" fmla="*/ 0 w 36"/>
                <a:gd name="T17" fmla="*/ 26 h 96"/>
                <a:gd name="T18" fmla="*/ 0 w 36"/>
                <a:gd name="T19" fmla="*/ 40 h 96"/>
                <a:gd name="T20" fmla="*/ 2 w 36"/>
                <a:gd name="T21" fmla="*/ 48 h 96"/>
                <a:gd name="T22" fmla="*/ 2 w 36"/>
                <a:gd name="T23" fmla="*/ 52 h 96"/>
                <a:gd name="T24" fmla="*/ 4 w 36"/>
                <a:gd name="T25" fmla="*/ 54 h 96"/>
                <a:gd name="T26" fmla="*/ 4 w 36"/>
                <a:gd name="T27" fmla="*/ 54 h 96"/>
                <a:gd name="T28" fmla="*/ 4 w 36"/>
                <a:gd name="T29" fmla="*/ 54 h 96"/>
                <a:gd name="T30" fmla="*/ 4 w 36"/>
                <a:gd name="T31" fmla="*/ 56 h 96"/>
                <a:gd name="T32" fmla="*/ 2 w 36"/>
                <a:gd name="T33" fmla="*/ 58 h 96"/>
                <a:gd name="T34" fmla="*/ 2 w 36"/>
                <a:gd name="T35" fmla="*/ 60 h 96"/>
                <a:gd name="T36" fmla="*/ 0 w 36"/>
                <a:gd name="T37" fmla="*/ 64 h 96"/>
                <a:gd name="T38" fmla="*/ 0 w 36"/>
                <a:gd name="T39" fmla="*/ 66 h 96"/>
                <a:gd name="T40" fmla="*/ 2 w 36"/>
                <a:gd name="T41" fmla="*/ 70 h 96"/>
                <a:gd name="T42" fmla="*/ 4 w 36"/>
                <a:gd name="T43" fmla="*/ 76 h 96"/>
                <a:gd name="T44" fmla="*/ 6 w 36"/>
                <a:gd name="T45" fmla="*/ 82 h 96"/>
                <a:gd name="T46" fmla="*/ 10 w 36"/>
                <a:gd name="T47" fmla="*/ 88 h 96"/>
                <a:gd name="T48" fmla="*/ 12 w 36"/>
                <a:gd name="T49" fmla="*/ 92 h 96"/>
                <a:gd name="T50" fmla="*/ 14 w 36"/>
                <a:gd name="T51" fmla="*/ 94 h 96"/>
                <a:gd name="T52" fmla="*/ 16 w 36"/>
                <a:gd name="T53" fmla="*/ 96 h 96"/>
                <a:gd name="T54" fmla="*/ 18 w 36"/>
                <a:gd name="T55" fmla="*/ 94 h 96"/>
                <a:gd name="T56" fmla="*/ 22 w 36"/>
                <a:gd name="T57" fmla="*/ 90 h 96"/>
                <a:gd name="T58" fmla="*/ 24 w 36"/>
                <a:gd name="T59" fmla="*/ 88 h 96"/>
                <a:gd name="T60" fmla="*/ 24 w 36"/>
                <a:gd name="T61" fmla="*/ 84 h 96"/>
                <a:gd name="T62" fmla="*/ 24 w 36"/>
                <a:gd name="T63" fmla="*/ 78 h 96"/>
                <a:gd name="T64" fmla="*/ 24 w 36"/>
                <a:gd name="T65" fmla="*/ 72 h 96"/>
                <a:gd name="T66" fmla="*/ 24 w 36"/>
                <a:gd name="T67" fmla="*/ 66 h 96"/>
                <a:gd name="T68" fmla="*/ 24 w 36"/>
                <a:gd name="T69" fmla="*/ 60 h 96"/>
                <a:gd name="T70" fmla="*/ 24 w 36"/>
                <a:gd name="T71" fmla="*/ 56 h 96"/>
                <a:gd name="T72" fmla="*/ 24 w 36"/>
                <a:gd name="T73" fmla="*/ 56 h 96"/>
                <a:gd name="T74" fmla="*/ 30 w 36"/>
                <a:gd name="T75" fmla="*/ 42 h 96"/>
                <a:gd name="T76" fmla="*/ 30 w 36"/>
                <a:gd name="T77" fmla="*/ 40 h 96"/>
                <a:gd name="T78" fmla="*/ 30 w 36"/>
                <a:gd name="T79" fmla="*/ 36 h 96"/>
                <a:gd name="T80" fmla="*/ 30 w 36"/>
                <a:gd name="T81" fmla="*/ 32 h 96"/>
                <a:gd name="T82" fmla="*/ 30 w 36"/>
                <a:gd name="T83" fmla="*/ 28 h 96"/>
                <a:gd name="T84" fmla="*/ 32 w 36"/>
                <a:gd name="T85" fmla="*/ 24 h 96"/>
                <a:gd name="T86" fmla="*/ 32 w 36"/>
                <a:gd name="T87" fmla="*/ 24 h 96"/>
                <a:gd name="T88" fmla="*/ 34 w 36"/>
                <a:gd name="T89" fmla="*/ 22 h 96"/>
                <a:gd name="T90" fmla="*/ 34 w 36"/>
                <a:gd name="T91" fmla="*/ 20 h 96"/>
                <a:gd name="T92" fmla="*/ 34 w 36"/>
                <a:gd name="T93" fmla="*/ 16 h 96"/>
                <a:gd name="T94" fmla="*/ 34 w 36"/>
                <a:gd name="T95" fmla="*/ 10 h 96"/>
                <a:gd name="T96" fmla="*/ 34 w 36"/>
                <a:gd name="T97" fmla="*/ 6 h 96"/>
                <a:gd name="T98" fmla="*/ 34 w 36"/>
                <a:gd name="T99" fmla="*/ 2 h 96"/>
                <a:gd name="T100" fmla="*/ 36 w 36"/>
                <a:gd name="T101" fmla="*/ 0 h 96"/>
                <a:gd name="T102" fmla="*/ 34 w 36"/>
                <a:gd name="T103" fmla="*/ 0 h 96"/>
                <a:gd name="T104" fmla="*/ 32 w 36"/>
                <a:gd name="T105" fmla="*/ 0 h 96"/>
                <a:gd name="T106" fmla="*/ 28 w 36"/>
                <a:gd name="T107" fmla="*/ 2 h 96"/>
                <a:gd name="T108" fmla="*/ 24 w 36"/>
                <a:gd name="T109" fmla="*/ 2 h 96"/>
                <a:gd name="T110" fmla="*/ 20 w 36"/>
                <a:gd name="T11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" h="96">
                  <a:moveTo>
                    <a:pt x="20" y="0"/>
                  </a:moveTo>
                  <a:lnTo>
                    <a:pt x="20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0" y="26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2" y="52"/>
                  </a:lnTo>
                  <a:lnTo>
                    <a:pt x="4" y="54"/>
                  </a:lnTo>
                  <a:lnTo>
                    <a:pt x="4" y="54"/>
                  </a:lnTo>
                  <a:lnTo>
                    <a:pt x="4" y="54"/>
                  </a:lnTo>
                  <a:lnTo>
                    <a:pt x="4" y="56"/>
                  </a:lnTo>
                  <a:lnTo>
                    <a:pt x="2" y="58"/>
                  </a:lnTo>
                  <a:lnTo>
                    <a:pt x="2" y="60"/>
                  </a:lnTo>
                  <a:lnTo>
                    <a:pt x="0" y="64"/>
                  </a:lnTo>
                  <a:lnTo>
                    <a:pt x="0" y="66"/>
                  </a:lnTo>
                  <a:lnTo>
                    <a:pt x="2" y="70"/>
                  </a:lnTo>
                  <a:lnTo>
                    <a:pt x="4" y="76"/>
                  </a:lnTo>
                  <a:lnTo>
                    <a:pt x="6" y="82"/>
                  </a:lnTo>
                  <a:lnTo>
                    <a:pt x="10" y="88"/>
                  </a:lnTo>
                  <a:lnTo>
                    <a:pt x="12" y="92"/>
                  </a:lnTo>
                  <a:lnTo>
                    <a:pt x="14" y="94"/>
                  </a:lnTo>
                  <a:lnTo>
                    <a:pt x="16" y="96"/>
                  </a:lnTo>
                  <a:lnTo>
                    <a:pt x="18" y="94"/>
                  </a:lnTo>
                  <a:lnTo>
                    <a:pt x="22" y="90"/>
                  </a:lnTo>
                  <a:lnTo>
                    <a:pt x="24" y="88"/>
                  </a:lnTo>
                  <a:lnTo>
                    <a:pt x="24" y="84"/>
                  </a:lnTo>
                  <a:lnTo>
                    <a:pt x="24" y="78"/>
                  </a:lnTo>
                  <a:lnTo>
                    <a:pt x="24" y="72"/>
                  </a:lnTo>
                  <a:lnTo>
                    <a:pt x="24" y="66"/>
                  </a:lnTo>
                  <a:lnTo>
                    <a:pt x="24" y="60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30" y="42"/>
                  </a:lnTo>
                  <a:lnTo>
                    <a:pt x="30" y="40"/>
                  </a:lnTo>
                  <a:lnTo>
                    <a:pt x="30" y="36"/>
                  </a:lnTo>
                  <a:lnTo>
                    <a:pt x="30" y="32"/>
                  </a:lnTo>
                  <a:lnTo>
                    <a:pt x="30" y="28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4" y="16"/>
                  </a:lnTo>
                  <a:lnTo>
                    <a:pt x="34" y="10"/>
                  </a:lnTo>
                  <a:lnTo>
                    <a:pt x="34" y="6"/>
                  </a:lnTo>
                  <a:lnTo>
                    <a:pt x="34" y="2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8" y="2"/>
                  </a:lnTo>
                  <a:lnTo>
                    <a:pt x="24" y="2"/>
                  </a:lnTo>
                  <a:lnTo>
                    <a:pt x="20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30" name="Freeform 497">
              <a:extLst>
                <a:ext uri="{FF2B5EF4-FFF2-40B4-BE49-F238E27FC236}">
                  <a16:creationId xmlns:a16="http://schemas.microsoft.com/office/drawing/2014/main" id="{419C7257-EF54-4186-BAFC-80E57EEE3912}"/>
                </a:ext>
              </a:extLst>
            </p:cNvPr>
            <p:cNvSpPr/>
            <p:nvPr/>
          </p:nvSpPr>
          <p:spPr bwMode="gray">
            <a:xfrm>
              <a:off x="3527088" y="4432157"/>
              <a:ext cx="59245" cy="62905"/>
            </a:xfrm>
            <a:custGeom>
              <a:avLst/>
              <a:gdLst>
                <a:gd name="T0" fmla="*/ 2 w 32"/>
                <a:gd name="T1" fmla="*/ 28 h 34"/>
                <a:gd name="T2" fmla="*/ 2 w 32"/>
                <a:gd name="T3" fmla="*/ 28 h 34"/>
                <a:gd name="T4" fmla="*/ 0 w 32"/>
                <a:gd name="T5" fmla="*/ 30 h 34"/>
                <a:gd name="T6" fmla="*/ 0 w 32"/>
                <a:gd name="T7" fmla="*/ 30 h 34"/>
                <a:gd name="T8" fmla="*/ 2 w 32"/>
                <a:gd name="T9" fmla="*/ 32 h 34"/>
                <a:gd name="T10" fmla="*/ 4 w 32"/>
                <a:gd name="T11" fmla="*/ 34 h 34"/>
                <a:gd name="T12" fmla="*/ 6 w 32"/>
                <a:gd name="T13" fmla="*/ 32 h 34"/>
                <a:gd name="T14" fmla="*/ 10 w 32"/>
                <a:gd name="T15" fmla="*/ 32 h 34"/>
                <a:gd name="T16" fmla="*/ 12 w 32"/>
                <a:gd name="T17" fmla="*/ 30 h 34"/>
                <a:gd name="T18" fmla="*/ 16 w 32"/>
                <a:gd name="T19" fmla="*/ 26 h 34"/>
                <a:gd name="T20" fmla="*/ 20 w 32"/>
                <a:gd name="T21" fmla="*/ 24 h 34"/>
                <a:gd name="T22" fmla="*/ 22 w 32"/>
                <a:gd name="T23" fmla="*/ 22 h 34"/>
                <a:gd name="T24" fmla="*/ 22 w 32"/>
                <a:gd name="T25" fmla="*/ 22 h 34"/>
                <a:gd name="T26" fmla="*/ 22 w 32"/>
                <a:gd name="T27" fmla="*/ 22 h 34"/>
                <a:gd name="T28" fmla="*/ 24 w 32"/>
                <a:gd name="T29" fmla="*/ 20 h 34"/>
                <a:gd name="T30" fmla="*/ 26 w 32"/>
                <a:gd name="T31" fmla="*/ 16 h 34"/>
                <a:gd name="T32" fmla="*/ 28 w 32"/>
                <a:gd name="T33" fmla="*/ 12 h 34"/>
                <a:gd name="T34" fmla="*/ 30 w 32"/>
                <a:gd name="T35" fmla="*/ 10 h 34"/>
                <a:gd name="T36" fmla="*/ 32 w 32"/>
                <a:gd name="T37" fmla="*/ 6 h 34"/>
                <a:gd name="T38" fmla="*/ 32 w 32"/>
                <a:gd name="T39" fmla="*/ 4 h 34"/>
                <a:gd name="T40" fmla="*/ 32 w 32"/>
                <a:gd name="T41" fmla="*/ 4 h 34"/>
                <a:gd name="T42" fmla="*/ 32 w 32"/>
                <a:gd name="T43" fmla="*/ 2 h 34"/>
                <a:gd name="T44" fmla="*/ 30 w 32"/>
                <a:gd name="T45" fmla="*/ 0 h 34"/>
                <a:gd name="T46" fmla="*/ 28 w 32"/>
                <a:gd name="T47" fmla="*/ 0 h 34"/>
                <a:gd name="T48" fmla="*/ 26 w 32"/>
                <a:gd name="T49" fmla="*/ 0 h 34"/>
                <a:gd name="T50" fmla="*/ 22 w 32"/>
                <a:gd name="T51" fmla="*/ 2 h 34"/>
                <a:gd name="T52" fmla="*/ 20 w 32"/>
                <a:gd name="T53" fmla="*/ 6 h 34"/>
                <a:gd name="T54" fmla="*/ 16 w 32"/>
                <a:gd name="T55" fmla="*/ 10 h 34"/>
                <a:gd name="T56" fmla="*/ 12 w 32"/>
                <a:gd name="T57" fmla="*/ 14 h 34"/>
                <a:gd name="T58" fmla="*/ 8 w 32"/>
                <a:gd name="T59" fmla="*/ 20 h 34"/>
                <a:gd name="T60" fmla="*/ 4 w 32"/>
                <a:gd name="T61" fmla="*/ 24 h 34"/>
                <a:gd name="T62" fmla="*/ 2 w 32"/>
                <a:gd name="T63" fmla="*/ 26 h 34"/>
                <a:gd name="T64" fmla="*/ 2 w 32"/>
                <a:gd name="T65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4">
                  <a:moveTo>
                    <a:pt x="2" y="28"/>
                  </a:moveTo>
                  <a:lnTo>
                    <a:pt x="2" y="28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4"/>
                  </a:lnTo>
                  <a:lnTo>
                    <a:pt x="6" y="32"/>
                  </a:lnTo>
                  <a:lnTo>
                    <a:pt x="10" y="32"/>
                  </a:lnTo>
                  <a:lnTo>
                    <a:pt x="12" y="30"/>
                  </a:lnTo>
                  <a:lnTo>
                    <a:pt x="16" y="26"/>
                  </a:lnTo>
                  <a:lnTo>
                    <a:pt x="20" y="24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0"/>
                  </a:lnTo>
                  <a:lnTo>
                    <a:pt x="26" y="16"/>
                  </a:lnTo>
                  <a:lnTo>
                    <a:pt x="28" y="12"/>
                  </a:lnTo>
                  <a:lnTo>
                    <a:pt x="30" y="10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20" y="6"/>
                  </a:lnTo>
                  <a:lnTo>
                    <a:pt x="16" y="10"/>
                  </a:lnTo>
                  <a:lnTo>
                    <a:pt x="12" y="14"/>
                  </a:lnTo>
                  <a:lnTo>
                    <a:pt x="8" y="20"/>
                  </a:lnTo>
                  <a:lnTo>
                    <a:pt x="4" y="24"/>
                  </a:lnTo>
                  <a:lnTo>
                    <a:pt x="2" y="26"/>
                  </a:lnTo>
                  <a:lnTo>
                    <a:pt x="2" y="2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31" name="Freeform 498">
              <a:extLst>
                <a:ext uri="{FF2B5EF4-FFF2-40B4-BE49-F238E27FC236}">
                  <a16:creationId xmlns:a16="http://schemas.microsoft.com/office/drawing/2014/main" id="{FB558C7F-FAD5-4ECC-BAB2-6F5FE2EA316A}"/>
                </a:ext>
              </a:extLst>
            </p:cNvPr>
            <p:cNvSpPr/>
            <p:nvPr/>
          </p:nvSpPr>
          <p:spPr bwMode="gray">
            <a:xfrm>
              <a:off x="3638172" y="4476561"/>
              <a:ext cx="111084" cy="85107"/>
            </a:xfrm>
            <a:custGeom>
              <a:avLst/>
              <a:gdLst>
                <a:gd name="T0" fmla="*/ 42 w 60"/>
                <a:gd name="T1" fmla="*/ 2 h 46"/>
                <a:gd name="T2" fmla="*/ 30 w 60"/>
                <a:gd name="T3" fmla="*/ 8 h 46"/>
                <a:gd name="T4" fmla="*/ 20 w 60"/>
                <a:gd name="T5" fmla="*/ 10 h 46"/>
                <a:gd name="T6" fmla="*/ 6 w 60"/>
                <a:gd name="T7" fmla="*/ 16 h 46"/>
                <a:gd name="T8" fmla="*/ 6 w 60"/>
                <a:gd name="T9" fmla="*/ 18 h 46"/>
                <a:gd name="T10" fmla="*/ 4 w 60"/>
                <a:gd name="T11" fmla="*/ 20 h 46"/>
                <a:gd name="T12" fmla="*/ 2 w 60"/>
                <a:gd name="T13" fmla="*/ 22 h 46"/>
                <a:gd name="T14" fmla="*/ 2 w 60"/>
                <a:gd name="T15" fmla="*/ 26 h 46"/>
                <a:gd name="T16" fmla="*/ 0 w 60"/>
                <a:gd name="T17" fmla="*/ 30 h 46"/>
                <a:gd name="T18" fmla="*/ 0 w 60"/>
                <a:gd name="T19" fmla="*/ 32 h 46"/>
                <a:gd name="T20" fmla="*/ 0 w 60"/>
                <a:gd name="T21" fmla="*/ 34 h 46"/>
                <a:gd name="T22" fmla="*/ 2 w 60"/>
                <a:gd name="T23" fmla="*/ 36 h 46"/>
                <a:gd name="T24" fmla="*/ 8 w 60"/>
                <a:gd name="T25" fmla="*/ 34 h 46"/>
                <a:gd name="T26" fmla="*/ 12 w 60"/>
                <a:gd name="T27" fmla="*/ 34 h 46"/>
                <a:gd name="T28" fmla="*/ 16 w 60"/>
                <a:gd name="T29" fmla="*/ 32 h 46"/>
                <a:gd name="T30" fmla="*/ 20 w 60"/>
                <a:gd name="T31" fmla="*/ 32 h 46"/>
                <a:gd name="T32" fmla="*/ 20 w 60"/>
                <a:gd name="T33" fmla="*/ 32 h 46"/>
                <a:gd name="T34" fmla="*/ 20 w 60"/>
                <a:gd name="T35" fmla="*/ 32 h 46"/>
                <a:gd name="T36" fmla="*/ 20 w 60"/>
                <a:gd name="T37" fmla="*/ 34 h 46"/>
                <a:gd name="T38" fmla="*/ 20 w 60"/>
                <a:gd name="T39" fmla="*/ 38 h 46"/>
                <a:gd name="T40" fmla="*/ 22 w 60"/>
                <a:gd name="T41" fmla="*/ 40 h 46"/>
                <a:gd name="T42" fmla="*/ 24 w 60"/>
                <a:gd name="T43" fmla="*/ 42 h 46"/>
                <a:gd name="T44" fmla="*/ 26 w 60"/>
                <a:gd name="T45" fmla="*/ 44 h 46"/>
                <a:gd name="T46" fmla="*/ 30 w 60"/>
                <a:gd name="T47" fmla="*/ 44 h 46"/>
                <a:gd name="T48" fmla="*/ 32 w 60"/>
                <a:gd name="T49" fmla="*/ 46 h 46"/>
                <a:gd name="T50" fmla="*/ 36 w 60"/>
                <a:gd name="T51" fmla="*/ 46 h 46"/>
                <a:gd name="T52" fmla="*/ 40 w 60"/>
                <a:gd name="T53" fmla="*/ 46 h 46"/>
                <a:gd name="T54" fmla="*/ 42 w 60"/>
                <a:gd name="T55" fmla="*/ 46 h 46"/>
                <a:gd name="T56" fmla="*/ 44 w 60"/>
                <a:gd name="T57" fmla="*/ 42 h 46"/>
                <a:gd name="T58" fmla="*/ 44 w 60"/>
                <a:gd name="T59" fmla="*/ 38 h 46"/>
                <a:gd name="T60" fmla="*/ 44 w 60"/>
                <a:gd name="T61" fmla="*/ 34 h 46"/>
                <a:gd name="T62" fmla="*/ 42 w 60"/>
                <a:gd name="T63" fmla="*/ 32 h 46"/>
                <a:gd name="T64" fmla="*/ 42 w 60"/>
                <a:gd name="T65" fmla="*/ 30 h 46"/>
                <a:gd name="T66" fmla="*/ 44 w 60"/>
                <a:gd name="T67" fmla="*/ 28 h 46"/>
                <a:gd name="T68" fmla="*/ 46 w 60"/>
                <a:gd name="T69" fmla="*/ 28 h 46"/>
                <a:gd name="T70" fmla="*/ 48 w 60"/>
                <a:gd name="T71" fmla="*/ 30 h 46"/>
                <a:gd name="T72" fmla="*/ 50 w 60"/>
                <a:gd name="T73" fmla="*/ 32 h 46"/>
                <a:gd name="T74" fmla="*/ 52 w 60"/>
                <a:gd name="T75" fmla="*/ 34 h 46"/>
                <a:gd name="T76" fmla="*/ 54 w 60"/>
                <a:gd name="T77" fmla="*/ 36 h 46"/>
                <a:gd name="T78" fmla="*/ 56 w 60"/>
                <a:gd name="T79" fmla="*/ 34 h 46"/>
                <a:gd name="T80" fmla="*/ 58 w 60"/>
                <a:gd name="T81" fmla="*/ 30 h 46"/>
                <a:gd name="T82" fmla="*/ 60 w 60"/>
                <a:gd name="T83" fmla="*/ 24 h 46"/>
                <a:gd name="T84" fmla="*/ 60 w 60"/>
                <a:gd name="T85" fmla="*/ 20 h 46"/>
                <a:gd name="T86" fmla="*/ 60 w 60"/>
                <a:gd name="T87" fmla="*/ 16 h 46"/>
                <a:gd name="T88" fmla="*/ 58 w 60"/>
                <a:gd name="T89" fmla="*/ 12 h 46"/>
                <a:gd name="T90" fmla="*/ 56 w 60"/>
                <a:gd name="T91" fmla="*/ 8 h 46"/>
                <a:gd name="T92" fmla="*/ 52 w 60"/>
                <a:gd name="T93" fmla="*/ 4 h 46"/>
                <a:gd name="T94" fmla="*/ 48 w 60"/>
                <a:gd name="T95" fmla="*/ 2 h 46"/>
                <a:gd name="T96" fmla="*/ 46 w 60"/>
                <a:gd name="T97" fmla="*/ 0 h 46"/>
                <a:gd name="T98" fmla="*/ 42 w 60"/>
                <a:gd name="T99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0" h="46">
                  <a:moveTo>
                    <a:pt x="42" y="2"/>
                  </a:moveTo>
                  <a:lnTo>
                    <a:pt x="30" y="8"/>
                  </a:lnTo>
                  <a:lnTo>
                    <a:pt x="20" y="10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20"/>
                  </a:lnTo>
                  <a:lnTo>
                    <a:pt x="2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2" y="36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6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4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4" y="42"/>
                  </a:lnTo>
                  <a:lnTo>
                    <a:pt x="26" y="44"/>
                  </a:lnTo>
                  <a:lnTo>
                    <a:pt x="30" y="44"/>
                  </a:lnTo>
                  <a:lnTo>
                    <a:pt x="32" y="46"/>
                  </a:lnTo>
                  <a:lnTo>
                    <a:pt x="36" y="46"/>
                  </a:lnTo>
                  <a:lnTo>
                    <a:pt x="40" y="46"/>
                  </a:lnTo>
                  <a:lnTo>
                    <a:pt x="42" y="46"/>
                  </a:lnTo>
                  <a:lnTo>
                    <a:pt x="44" y="42"/>
                  </a:lnTo>
                  <a:lnTo>
                    <a:pt x="44" y="38"/>
                  </a:lnTo>
                  <a:lnTo>
                    <a:pt x="44" y="34"/>
                  </a:lnTo>
                  <a:lnTo>
                    <a:pt x="42" y="32"/>
                  </a:lnTo>
                  <a:lnTo>
                    <a:pt x="42" y="30"/>
                  </a:lnTo>
                  <a:lnTo>
                    <a:pt x="44" y="28"/>
                  </a:lnTo>
                  <a:lnTo>
                    <a:pt x="46" y="28"/>
                  </a:lnTo>
                  <a:lnTo>
                    <a:pt x="48" y="30"/>
                  </a:lnTo>
                  <a:lnTo>
                    <a:pt x="50" y="32"/>
                  </a:lnTo>
                  <a:lnTo>
                    <a:pt x="52" y="34"/>
                  </a:lnTo>
                  <a:lnTo>
                    <a:pt x="54" y="36"/>
                  </a:lnTo>
                  <a:lnTo>
                    <a:pt x="56" y="34"/>
                  </a:lnTo>
                  <a:lnTo>
                    <a:pt x="58" y="30"/>
                  </a:lnTo>
                  <a:lnTo>
                    <a:pt x="60" y="24"/>
                  </a:lnTo>
                  <a:lnTo>
                    <a:pt x="60" y="20"/>
                  </a:lnTo>
                  <a:lnTo>
                    <a:pt x="60" y="16"/>
                  </a:lnTo>
                  <a:lnTo>
                    <a:pt x="58" y="12"/>
                  </a:lnTo>
                  <a:lnTo>
                    <a:pt x="56" y="8"/>
                  </a:lnTo>
                  <a:lnTo>
                    <a:pt x="52" y="4"/>
                  </a:lnTo>
                  <a:lnTo>
                    <a:pt x="48" y="2"/>
                  </a:lnTo>
                  <a:lnTo>
                    <a:pt x="46" y="0"/>
                  </a:lnTo>
                  <a:lnTo>
                    <a:pt x="42" y="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32" name="Freeform 499">
              <a:extLst>
                <a:ext uri="{FF2B5EF4-FFF2-40B4-BE49-F238E27FC236}">
                  <a16:creationId xmlns:a16="http://schemas.microsoft.com/office/drawing/2014/main" id="{F6EE97EB-9608-4905-8546-C9863D3E2838}"/>
                </a:ext>
              </a:extLst>
            </p:cNvPr>
            <p:cNvSpPr/>
            <p:nvPr/>
          </p:nvSpPr>
          <p:spPr bwMode="gray">
            <a:xfrm>
              <a:off x="3375274" y="4528365"/>
              <a:ext cx="199951" cy="177614"/>
            </a:xfrm>
            <a:custGeom>
              <a:avLst/>
              <a:gdLst>
                <a:gd name="T0" fmla="*/ 70 w 108"/>
                <a:gd name="T1" fmla="*/ 46 h 96"/>
                <a:gd name="T2" fmla="*/ 90 w 108"/>
                <a:gd name="T3" fmla="*/ 46 h 96"/>
                <a:gd name="T4" fmla="*/ 100 w 108"/>
                <a:gd name="T5" fmla="*/ 44 h 96"/>
                <a:gd name="T6" fmla="*/ 86 w 108"/>
                <a:gd name="T7" fmla="*/ 38 h 96"/>
                <a:gd name="T8" fmla="*/ 108 w 108"/>
                <a:gd name="T9" fmla="*/ 30 h 96"/>
                <a:gd name="T10" fmla="*/ 108 w 108"/>
                <a:gd name="T11" fmla="*/ 26 h 96"/>
                <a:gd name="T12" fmla="*/ 104 w 108"/>
                <a:gd name="T13" fmla="*/ 22 h 96"/>
                <a:gd name="T14" fmla="*/ 98 w 108"/>
                <a:gd name="T15" fmla="*/ 16 h 96"/>
                <a:gd name="T16" fmla="*/ 92 w 108"/>
                <a:gd name="T17" fmla="*/ 10 h 96"/>
                <a:gd name="T18" fmla="*/ 90 w 108"/>
                <a:gd name="T19" fmla="*/ 6 h 96"/>
                <a:gd name="T20" fmla="*/ 88 w 108"/>
                <a:gd name="T21" fmla="*/ 4 h 96"/>
                <a:gd name="T22" fmla="*/ 84 w 108"/>
                <a:gd name="T23" fmla="*/ 0 h 96"/>
                <a:gd name="T24" fmla="*/ 78 w 108"/>
                <a:gd name="T25" fmla="*/ 2 h 96"/>
                <a:gd name="T26" fmla="*/ 72 w 108"/>
                <a:gd name="T27" fmla="*/ 4 h 96"/>
                <a:gd name="T28" fmla="*/ 66 w 108"/>
                <a:gd name="T29" fmla="*/ 10 h 96"/>
                <a:gd name="T30" fmla="*/ 58 w 108"/>
                <a:gd name="T31" fmla="*/ 14 h 96"/>
                <a:gd name="T32" fmla="*/ 48 w 108"/>
                <a:gd name="T33" fmla="*/ 38 h 96"/>
                <a:gd name="T34" fmla="*/ 42 w 108"/>
                <a:gd name="T35" fmla="*/ 40 h 96"/>
                <a:gd name="T36" fmla="*/ 36 w 108"/>
                <a:gd name="T37" fmla="*/ 46 h 96"/>
                <a:gd name="T38" fmla="*/ 30 w 108"/>
                <a:gd name="T39" fmla="*/ 48 h 96"/>
                <a:gd name="T40" fmla="*/ 24 w 108"/>
                <a:gd name="T41" fmla="*/ 54 h 96"/>
                <a:gd name="T42" fmla="*/ 18 w 108"/>
                <a:gd name="T43" fmla="*/ 60 h 96"/>
                <a:gd name="T44" fmla="*/ 16 w 108"/>
                <a:gd name="T45" fmla="*/ 64 h 96"/>
                <a:gd name="T46" fmla="*/ 0 w 108"/>
                <a:gd name="T47" fmla="*/ 88 h 96"/>
                <a:gd name="T48" fmla="*/ 2 w 108"/>
                <a:gd name="T49" fmla="*/ 90 h 96"/>
                <a:gd name="T50" fmla="*/ 10 w 108"/>
                <a:gd name="T51" fmla="*/ 94 h 96"/>
                <a:gd name="T52" fmla="*/ 16 w 108"/>
                <a:gd name="T53" fmla="*/ 96 h 96"/>
                <a:gd name="T54" fmla="*/ 22 w 108"/>
                <a:gd name="T55" fmla="*/ 90 h 96"/>
                <a:gd name="T56" fmla="*/ 24 w 108"/>
                <a:gd name="T57" fmla="*/ 86 h 96"/>
                <a:gd name="T58" fmla="*/ 28 w 108"/>
                <a:gd name="T59" fmla="*/ 82 h 96"/>
                <a:gd name="T60" fmla="*/ 32 w 108"/>
                <a:gd name="T61" fmla="*/ 80 h 96"/>
                <a:gd name="T62" fmla="*/ 46 w 108"/>
                <a:gd name="T63" fmla="*/ 74 h 96"/>
                <a:gd name="T64" fmla="*/ 62 w 108"/>
                <a:gd name="T65" fmla="*/ 5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8" h="96">
                  <a:moveTo>
                    <a:pt x="62" y="56"/>
                  </a:moveTo>
                  <a:lnTo>
                    <a:pt x="70" y="46"/>
                  </a:lnTo>
                  <a:lnTo>
                    <a:pt x="84" y="46"/>
                  </a:lnTo>
                  <a:lnTo>
                    <a:pt x="90" y="46"/>
                  </a:lnTo>
                  <a:lnTo>
                    <a:pt x="96" y="44"/>
                  </a:lnTo>
                  <a:lnTo>
                    <a:pt x="100" y="44"/>
                  </a:lnTo>
                  <a:lnTo>
                    <a:pt x="102" y="42"/>
                  </a:lnTo>
                  <a:lnTo>
                    <a:pt x="86" y="38"/>
                  </a:lnTo>
                  <a:lnTo>
                    <a:pt x="108" y="32"/>
                  </a:lnTo>
                  <a:lnTo>
                    <a:pt x="108" y="30"/>
                  </a:lnTo>
                  <a:lnTo>
                    <a:pt x="108" y="28"/>
                  </a:lnTo>
                  <a:lnTo>
                    <a:pt x="108" y="26"/>
                  </a:lnTo>
                  <a:lnTo>
                    <a:pt x="104" y="24"/>
                  </a:lnTo>
                  <a:lnTo>
                    <a:pt x="104" y="22"/>
                  </a:lnTo>
                  <a:lnTo>
                    <a:pt x="102" y="20"/>
                  </a:lnTo>
                  <a:lnTo>
                    <a:pt x="98" y="16"/>
                  </a:lnTo>
                  <a:lnTo>
                    <a:pt x="96" y="14"/>
                  </a:lnTo>
                  <a:lnTo>
                    <a:pt x="92" y="10"/>
                  </a:lnTo>
                  <a:lnTo>
                    <a:pt x="90" y="8"/>
                  </a:lnTo>
                  <a:lnTo>
                    <a:pt x="90" y="6"/>
                  </a:lnTo>
                  <a:lnTo>
                    <a:pt x="88" y="6"/>
                  </a:lnTo>
                  <a:lnTo>
                    <a:pt x="88" y="4"/>
                  </a:lnTo>
                  <a:lnTo>
                    <a:pt x="86" y="2"/>
                  </a:lnTo>
                  <a:lnTo>
                    <a:pt x="84" y="0"/>
                  </a:lnTo>
                  <a:lnTo>
                    <a:pt x="82" y="0"/>
                  </a:lnTo>
                  <a:lnTo>
                    <a:pt x="78" y="2"/>
                  </a:lnTo>
                  <a:lnTo>
                    <a:pt x="74" y="4"/>
                  </a:lnTo>
                  <a:lnTo>
                    <a:pt x="72" y="4"/>
                  </a:lnTo>
                  <a:lnTo>
                    <a:pt x="70" y="6"/>
                  </a:lnTo>
                  <a:lnTo>
                    <a:pt x="66" y="10"/>
                  </a:lnTo>
                  <a:lnTo>
                    <a:pt x="62" y="12"/>
                  </a:lnTo>
                  <a:lnTo>
                    <a:pt x="58" y="14"/>
                  </a:lnTo>
                  <a:lnTo>
                    <a:pt x="48" y="36"/>
                  </a:lnTo>
                  <a:lnTo>
                    <a:pt x="48" y="38"/>
                  </a:lnTo>
                  <a:lnTo>
                    <a:pt x="46" y="38"/>
                  </a:lnTo>
                  <a:lnTo>
                    <a:pt x="42" y="40"/>
                  </a:lnTo>
                  <a:lnTo>
                    <a:pt x="38" y="44"/>
                  </a:lnTo>
                  <a:lnTo>
                    <a:pt x="36" y="46"/>
                  </a:lnTo>
                  <a:lnTo>
                    <a:pt x="32" y="48"/>
                  </a:lnTo>
                  <a:lnTo>
                    <a:pt x="30" y="48"/>
                  </a:lnTo>
                  <a:lnTo>
                    <a:pt x="26" y="52"/>
                  </a:lnTo>
                  <a:lnTo>
                    <a:pt x="24" y="54"/>
                  </a:lnTo>
                  <a:lnTo>
                    <a:pt x="20" y="58"/>
                  </a:lnTo>
                  <a:lnTo>
                    <a:pt x="18" y="60"/>
                  </a:lnTo>
                  <a:lnTo>
                    <a:pt x="16" y="62"/>
                  </a:lnTo>
                  <a:lnTo>
                    <a:pt x="16" y="64"/>
                  </a:lnTo>
                  <a:lnTo>
                    <a:pt x="8" y="84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2" y="90"/>
                  </a:lnTo>
                  <a:lnTo>
                    <a:pt x="6" y="92"/>
                  </a:lnTo>
                  <a:lnTo>
                    <a:pt x="10" y="94"/>
                  </a:lnTo>
                  <a:lnTo>
                    <a:pt x="14" y="96"/>
                  </a:lnTo>
                  <a:lnTo>
                    <a:pt x="16" y="96"/>
                  </a:lnTo>
                  <a:lnTo>
                    <a:pt x="18" y="94"/>
                  </a:lnTo>
                  <a:lnTo>
                    <a:pt x="22" y="90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6" y="84"/>
                  </a:lnTo>
                  <a:lnTo>
                    <a:pt x="28" y="82"/>
                  </a:lnTo>
                  <a:lnTo>
                    <a:pt x="28" y="82"/>
                  </a:lnTo>
                  <a:lnTo>
                    <a:pt x="32" y="80"/>
                  </a:lnTo>
                  <a:lnTo>
                    <a:pt x="38" y="78"/>
                  </a:lnTo>
                  <a:lnTo>
                    <a:pt x="46" y="74"/>
                  </a:lnTo>
                  <a:lnTo>
                    <a:pt x="54" y="70"/>
                  </a:lnTo>
                  <a:lnTo>
                    <a:pt x="62" y="5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33" name="Freeform 500">
              <a:extLst>
                <a:ext uri="{FF2B5EF4-FFF2-40B4-BE49-F238E27FC236}">
                  <a16:creationId xmlns:a16="http://schemas.microsoft.com/office/drawing/2014/main" id="{D60BAD53-6FD1-4625-850B-9761D5D18282}"/>
                </a:ext>
              </a:extLst>
            </p:cNvPr>
            <p:cNvSpPr/>
            <p:nvPr/>
          </p:nvSpPr>
          <p:spPr bwMode="gray">
            <a:xfrm>
              <a:off x="3338246" y="4606071"/>
              <a:ext cx="222168" cy="203516"/>
            </a:xfrm>
            <a:custGeom>
              <a:avLst/>
              <a:gdLst>
                <a:gd name="T0" fmla="*/ 102 w 120"/>
                <a:gd name="T1" fmla="*/ 32 h 110"/>
                <a:gd name="T2" fmla="*/ 104 w 120"/>
                <a:gd name="T3" fmla="*/ 34 h 110"/>
                <a:gd name="T4" fmla="*/ 112 w 120"/>
                <a:gd name="T5" fmla="*/ 36 h 110"/>
                <a:gd name="T6" fmla="*/ 120 w 120"/>
                <a:gd name="T7" fmla="*/ 42 h 110"/>
                <a:gd name="T8" fmla="*/ 116 w 120"/>
                <a:gd name="T9" fmla="*/ 46 h 110"/>
                <a:gd name="T10" fmla="*/ 114 w 120"/>
                <a:gd name="T11" fmla="*/ 48 h 110"/>
                <a:gd name="T12" fmla="*/ 106 w 120"/>
                <a:gd name="T13" fmla="*/ 50 h 110"/>
                <a:gd name="T14" fmla="*/ 102 w 120"/>
                <a:gd name="T15" fmla="*/ 54 h 110"/>
                <a:gd name="T16" fmla="*/ 100 w 120"/>
                <a:gd name="T17" fmla="*/ 56 h 110"/>
                <a:gd name="T18" fmla="*/ 94 w 120"/>
                <a:gd name="T19" fmla="*/ 70 h 110"/>
                <a:gd name="T20" fmla="*/ 88 w 120"/>
                <a:gd name="T21" fmla="*/ 76 h 110"/>
                <a:gd name="T22" fmla="*/ 86 w 120"/>
                <a:gd name="T23" fmla="*/ 80 h 110"/>
                <a:gd name="T24" fmla="*/ 84 w 120"/>
                <a:gd name="T25" fmla="*/ 84 h 110"/>
                <a:gd name="T26" fmla="*/ 82 w 120"/>
                <a:gd name="T27" fmla="*/ 94 h 110"/>
                <a:gd name="T28" fmla="*/ 78 w 120"/>
                <a:gd name="T29" fmla="*/ 102 h 110"/>
                <a:gd name="T30" fmla="*/ 74 w 120"/>
                <a:gd name="T31" fmla="*/ 106 h 110"/>
                <a:gd name="T32" fmla="*/ 66 w 120"/>
                <a:gd name="T33" fmla="*/ 108 h 110"/>
                <a:gd name="T34" fmla="*/ 60 w 120"/>
                <a:gd name="T35" fmla="*/ 100 h 110"/>
                <a:gd name="T36" fmla="*/ 50 w 120"/>
                <a:gd name="T37" fmla="*/ 98 h 110"/>
                <a:gd name="T38" fmla="*/ 46 w 120"/>
                <a:gd name="T39" fmla="*/ 96 h 110"/>
                <a:gd name="T40" fmla="*/ 40 w 120"/>
                <a:gd name="T41" fmla="*/ 96 h 110"/>
                <a:gd name="T42" fmla="*/ 34 w 120"/>
                <a:gd name="T43" fmla="*/ 96 h 110"/>
                <a:gd name="T44" fmla="*/ 26 w 120"/>
                <a:gd name="T45" fmla="*/ 94 h 110"/>
                <a:gd name="T46" fmla="*/ 22 w 120"/>
                <a:gd name="T47" fmla="*/ 90 h 110"/>
                <a:gd name="T48" fmla="*/ 16 w 120"/>
                <a:gd name="T49" fmla="*/ 86 h 110"/>
                <a:gd name="T50" fmla="*/ 6 w 120"/>
                <a:gd name="T51" fmla="*/ 82 h 110"/>
                <a:gd name="T52" fmla="*/ 0 w 120"/>
                <a:gd name="T53" fmla="*/ 78 h 110"/>
                <a:gd name="T54" fmla="*/ 0 w 120"/>
                <a:gd name="T55" fmla="*/ 74 h 110"/>
                <a:gd name="T56" fmla="*/ 4 w 120"/>
                <a:gd name="T57" fmla="*/ 72 h 110"/>
                <a:gd name="T58" fmla="*/ 2 w 120"/>
                <a:gd name="T59" fmla="*/ 60 h 110"/>
                <a:gd name="T60" fmla="*/ 2 w 120"/>
                <a:gd name="T61" fmla="*/ 52 h 110"/>
                <a:gd name="T62" fmla="*/ 6 w 120"/>
                <a:gd name="T63" fmla="*/ 44 h 110"/>
                <a:gd name="T64" fmla="*/ 8 w 120"/>
                <a:gd name="T65" fmla="*/ 42 h 110"/>
                <a:gd name="T66" fmla="*/ 20 w 120"/>
                <a:gd name="T67" fmla="*/ 46 h 110"/>
                <a:gd name="T68" fmla="*/ 22 w 120"/>
                <a:gd name="T69" fmla="*/ 48 h 110"/>
                <a:gd name="T70" fmla="*/ 28 w 120"/>
                <a:gd name="T71" fmla="*/ 52 h 110"/>
                <a:gd name="T72" fmla="*/ 36 w 120"/>
                <a:gd name="T73" fmla="*/ 52 h 110"/>
                <a:gd name="T74" fmla="*/ 44 w 120"/>
                <a:gd name="T75" fmla="*/ 44 h 110"/>
                <a:gd name="T76" fmla="*/ 48 w 120"/>
                <a:gd name="T77" fmla="*/ 42 h 110"/>
                <a:gd name="T78" fmla="*/ 56 w 120"/>
                <a:gd name="T79" fmla="*/ 38 h 110"/>
                <a:gd name="T80" fmla="*/ 62 w 120"/>
                <a:gd name="T81" fmla="*/ 34 h 110"/>
                <a:gd name="T82" fmla="*/ 70 w 120"/>
                <a:gd name="T83" fmla="*/ 30 h 110"/>
                <a:gd name="T84" fmla="*/ 74 w 120"/>
                <a:gd name="T85" fmla="*/ 28 h 110"/>
                <a:gd name="T86" fmla="*/ 90 w 120"/>
                <a:gd name="T87" fmla="*/ 4 h 110"/>
                <a:gd name="T88" fmla="*/ 94 w 120"/>
                <a:gd name="T89" fmla="*/ 4 h 110"/>
                <a:gd name="T90" fmla="*/ 106 w 120"/>
                <a:gd name="T91" fmla="*/ 4 h 110"/>
                <a:gd name="T92" fmla="*/ 116 w 120"/>
                <a:gd name="T93" fmla="*/ 2 h 110"/>
                <a:gd name="T94" fmla="*/ 120 w 120"/>
                <a:gd name="T95" fmla="*/ 2 h 110"/>
                <a:gd name="T96" fmla="*/ 116 w 120"/>
                <a:gd name="T97" fmla="*/ 6 h 110"/>
                <a:gd name="T98" fmla="*/ 108 w 120"/>
                <a:gd name="T99" fmla="*/ 12 h 110"/>
                <a:gd name="T100" fmla="*/ 102 w 120"/>
                <a:gd name="T101" fmla="*/ 2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0" h="110">
                  <a:moveTo>
                    <a:pt x="102" y="28"/>
                  </a:moveTo>
                  <a:lnTo>
                    <a:pt x="102" y="32"/>
                  </a:lnTo>
                  <a:lnTo>
                    <a:pt x="102" y="34"/>
                  </a:lnTo>
                  <a:lnTo>
                    <a:pt x="104" y="34"/>
                  </a:lnTo>
                  <a:lnTo>
                    <a:pt x="106" y="34"/>
                  </a:lnTo>
                  <a:lnTo>
                    <a:pt x="112" y="36"/>
                  </a:lnTo>
                  <a:lnTo>
                    <a:pt x="116" y="38"/>
                  </a:lnTo>
                  <a:lnTo>
                    <a:pt x="120" y="42"/>
                  </a:lnTo>
                  <a:lnTo>
                    <a:pt x="118" y="44"/>
                  </a:lnTo>
                  <a:lnTo>
                    <a:pt x="116" y="46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08" y="48"/>
                  </a:lnTo>
                  <a:lnTo>
                    <a:pt x="106" y="50"/>
                  </a:lnTo>
                  <a:lnTo>
                    <a:pt x="102" y="52"/>
                  </a:lnTo>
                  <a:lnTo>
                    <a:pt x="102" y="54"/>
                  </a:lnTo>
                  <a:lnTo>
                    <a:pt x="100" y="56"/>
                  </a:lnTo>
                  <a:lnTo>
                    <a:pt x="100" y="56"/>
                  </a:lnTo>
                  <a:lnTo>
                    <a:pt x="98" y="70"/>
                  </a:lnTo>
                  <a:lnTo>
                    <a:pt x="94" y="70"/>
                  </a:lnTo>
                  <a:lnTo>
                    <a:pt x="90" y="74"/>
                  </a:lnTo>
                  <a:lnTo>
                    <a:pt x="88" y="76"/>
                  </a:lnTo>
                  <a:lnTo>
                    <a:pt x="86" y="78"/>
                  </a:lnTo>
                  <a:lnTo>
                    <a:pt x="86" y="80"/>
                  </a:lnTo>
                  <a:lnTo>
                    <a:pt x="84" y="82"/>
                  </a:lnTo>
                  <a:lnTo>
                    <a:pt x="84" y="84"/>
                  </a:lnTo>
                  <a:lnTo>
                    <a:pt x="82" y="90"/>
                  </a:lnTo>
                  <a:lnTo>
                    <a:pt x="82" y="94"/>
                  </a:lnTo>
                  <a:lnTo>
                    <a:pt x="80" y="98"/>
                  </a:lnTo>
                  <a:lnTo>
                    <a:pt x="78" y="102"/>
                  </a:lnTo>
                  <a:lnTo>
                    <a:pt x="76" y="104"/>
                  </a:lnTo>
                  <a:lnTo>
                    <a:pt x="74" y="106"/>
                  </a:lnTo>
                  <a:lnTo>
                    <a:pt x="70" y="108"/>
                  </a:lnTo>
                  <a:lnTo>
                    <a:pt x="66" y="108"/>
                  </a:lnTo>
                  <a:lnTo>
                    <a:pt x="64" y="110"/>
                  </a:lnTo>
                  <a:lnTo>
                    <a:pt x="60" y="10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0" y="96"/>
                  </a:lnTo>
                  <a:lnTo>
                    <a:pt x="46" y="96"/>
                  </a:lnTo>
                  <a:lnTo>
                    <a:pt x="42" y="96"/>
                  </a:lnTo>
                  <a:lnTo>
                    <a:pt x="40" y="96"/>
                  </a:lnTo>
                  <a:lnTo>
                    <a:pt x="38" y="96"/>
                  </a:lnTo>
                  <a:lnTo>
                    <a:pt x="34" y="96"/>
                  </a:lnTo>
                  <a:lnTo>
                    <a:pt x="30" y="96"/>
                  </a:lnTo>
                  <a:lnTo>
                    <a:pt x="26" y="94"/>
                  </a:lnTo>
                  <a:lnTo>
                    <a:pt x="24" y="92"/>
                  </a:lnTo>
                  <a:lnTo>
                    <a:pt x="22" y="90"/>
                  </a:lnTo>
                  <a:lnTo>
                    <a:pt x="20" y="88"/>
                  </a:lnTo>
                  <a:lnTo>
                    <a:pt x="16" y="86"/>
                  </a:lnTo>
                  <a:lnTo>
                    <a:pt x="12" y="84"/>
                  </a:lnTo>
                  <a:lnTo>
                    <a:pt x="6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2" y="74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2" y="60"/>
                  </a:lnTo>
                  <a:lnTo>
                    <a:pt x="2" y="56"/>
                  </a:lnTo>
                  <a:lnTo>
                    <a:pt x="2" y="52"/>
                  </a:lnTo>
                  <a:lnTo>
                    <a:pt x="4" y="48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28" y="42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2" y="48"/>
                  </a:lnTo>
                  <a:lnTo>
                    <a:pt x="26" y="50"/>
                  </a:lnTo>
                  <a:lnTo>
                    <a:pt x="28" y="52"/>
                  </a:lnTo>
                  <a:lnTo>
                    <a:pt x="32" y="54"/>
                  </a:lnTo>
                  <a:lnTo>
                    <a:pt x="36" y="52"/>
                  </a:lnTo>
                  <a:lnTo>
                    <a:pt x="40" y="50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8" y="42"/>
                  </a:lnTo>
                  <a:lnTo>
                    <a:pt x="50" y="38"/>
                  </a:lnTo>
                  <a:lnTo>
                    <a:pt x="56" y="38"/>
                  </a:lnTo>
                  <a:lnTo>
                    <a:pt x="58" y="36"/>
                  </a:lnTo>
                  <a:lnTo>
                    <a:pt x="62" y="34"/>
                  </a:lnTo>
                  <a:lnTo>
                    <a:pt x="66" y="32"/>
                  </a:lnTo>
                  <a:lnTo>
                    <a:pt x="70" y="30"/>
                  </a:lnTo>
                  <a:lnTo>
                    <a:pt x="72" y="28"/>
                  </a:lnTo>
                  <a:lnTo>
                    <a:pt x="74" y="28"/>
                  </a:lnTo>
                  <a:lnTo>
                    <a:pt x="82" y="14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4" y="4"/>
                  </a:lnTo>
                  <a:lnTo>
                    <a:pt x="100" y="4"/>
                  </a:lnTo>
                  <a:lnTo>
                    <a:pt x="106" y="4"/>
                  </a:lnTo>
                  <a:lnTo>
                    <a:pt x="112" y="4"/>
                  </a:lnTo>
                  <a:lnTo>
                    <a:pt x="116" y="2"/>
                  </a:lnTo>
                  <a:lnTo>
                    <a:pt x="120" y="0"/>
                  </a:lnTo>
                  <a:lnTo>
                    <a:pt x="120" y="2"/>
                  </a:lnTo>
                  <a:lnTo>
                    <a:pt x="118" y="4"/>
                  </a:lnTo>
                  <a:lnTo>
                    <a:pt x="116" y="6"/>
                  </a:lnTo>
                  <a:lnTo>
                    <a:pt x="112" y="8"/>
                  </a:lnTo>
                  <a:lnTo>
                    <a:pt x="108" y="12"/>
                  </a:lnTo>
                  <a:lnTo>
                    <a:pt x="102" y="14"/>
                  </a:lnTo>
                  <a:lnTo>
                    <a:pt x="102" y="2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34" name="Freeform 501">
              <a:extLst>
                <a:ext uri="{FF2B5EF4-FFF2-40B4-BE49-F238E27FC236}">
                  <a16:creationId xmlns:a16="http://schemas.microsoft.com/office/drawing/2014/main" id="{A022706B-CCFA-432C-979E-3B3358BE72E6}"/>
                </a:ext>
              </a:extLst>
            </p:cNvPr>
            <p:cNvSpPr/>
            <p:nvPr/>
          </p:nvSpPr>
          <p:spPr bwMode="gray">
            <a:xfrm>
              <a:off x="4086210" y="4761484"/>
              <a:ext cx="236979" cy="199816"/>
            </a:xfrm>
            <a:custGeom>
              <a:avLst/>
              <a:gdLst>
                <a:gd name="T0" fmla="*/ 78 w 128"/>
                <a:gd name="T1" fmla="*/ 40 h 108"/>
                <a:gd name="T2" fmla="*/ 78 w 128"/>
                <a:gd name="T3" fmla="*/ 38 h 108"/>
                <a:gd name="T4" fmla="*/ 76 w 128"/>
                <a:gd name="T5" fmla="*/ 36 h 108"/>
                <a:gd name="T6" fmla="*/ 72 w 128"/>
                <a:gd name="T7" fmla="*/ 36 h 108"/>
                <a:gd name="T8" fmla="*/ 70 w 128"/>
                <a:gd name="T9" fmla="*/ 34 h 108"/>
                <a:gd name="T10" fmla="*/ 68 w 128"/>
                <a:gd name="T11" fmla="*/ 32 h 108"/>
                <a:gd name="T12" fmla="*/ 62 w 128"/>
                <a:gd name="T13" fmla="*/ 28 h 108"/>
                <a:gd name="T14" fmla="*/ 58 w 128"/>
                <a:gd name="T15" fmla="*/ 24 h 108"/>
                <a:gd name="T16" fmla="*/ 52 w 128"/>
                <a:gd name="T17" fmla="*/ 20 h 108"/>
                <a:gd name="T18" fmla="*/ 46 w 128"/>
                <a:gd name="T19" fmla="*/ 16 h 108"/>
                <a:gd name="T20" fmla="*/ 42 w 128"/>
                <a:gd name="T21" fmla="*/ 12 h 108"/>
                <a:gd name="T22" fmla="*/ 40 w 128"/>
                <a:gd name="T23" fmla="*/ 10 h 108"/>
                <a:gd name="T24" fmla="*/ 38 w 128"/>
                <a:gd name="T25" fmla="*/ 10 h 108"/>
                <a:gd name="T26" fmla="*/ 34 w 128"/>
                <a:gd name="T27" fmla="*/ 10 h 108"/>
                <a:gd name="T28" fmla="*/ 26 w 128"/>
                <a:gd name="T29" fmla="*/ 8 h 108"/>
                <a:gd name="T30" fmla="*/ 14 w 128"/>
                <a:gd name="T31" fmla="*/ 4 h 108"/>
                <a:gd name="T32" fmla="*/ 4 w 128"/>
                <a:gd name="T33" fmla="*/ 0 h 108"/>
                <a:gd name="T34" fmla="*/ 0 w 128"/>
                <a:gd name="T35" fmla="*/ 80 h 108"/>
                <a:gd name="T36" fmla="*/ 12 w 128"/>
                <a:gd name="T37" fmla="*/ 86 h 108"/>
                <a:gd name="T38" fmla="*/ 28 w 128"/>
                <a:gd name="T39" fmla="*/ 80 h 108"/>
                <a:gd name="T40" fmla="*/ 28 w 128"/>
                <a:gd name="T41" fmla="*/ 78 h 108"/>
                <a:gd name="T42" fmla="*/ 28 w 128"/>
                <a:gd name="T43" fmla="*/ 76 h 108"/>
                <a:gd name="T44" fmla="*/ 30 w 128"/>
                <a:gd name="T45" fmla="*/ 74 h 108"/>
                <a:gd name="T46" fmla="*/ 34 w 128"/>
                <a:gd name="T47" fmla="*/ 72 h 108"/>
                <a:gd name="T48" fmla="*/ 38 w 128"/>
                <a:gd name="T49" fmla="*/ 68 h 108"/>
                <a:gd name="T50" fmla="*/ 42 w 128"/>
                <a:gd name="T51" fmla="*/ 68 h 108"/>
                <a:gd name="T52" fmla="*/ 46 w 128"/>
                <a:gd name="T53" fmla="*/ 66 h 108"/>
                <a:gd name="T54" fmla="*/ 52 w 128"/>
                <a:gd name="T55" fmla="*/ 68 h 108"/>
                <a:gd name="T56" fmla="*/ 76 w 128"/>
                <a:gd name="T57" fmla="*/ 82 h 108"/>
                <a:gd name="T58" fmla="*/ 86 w 128"/>
                <a:gd name="T59" fmla="*/ 94 h 108"/>
                <a:gd name="T60" fmla="*/ 104 w 128"/>
                <a:gd name="T61" fmla="*/ 102 h 108"/>
                <a:gd name="T62" fmla="*/ 126 w 128"/>
                <a:gd name="T63" fmla="*/ 108 h 108"/>
                <a:gd name="T64" fmla="*/ 128 w 128"/>
                <a:gd name="T65" fmla="*/ 108 h 108"/>
                <a:gd name="T66" fmla="*/ 128 w 128"/>
                <a:gd name="T67" fmla="*/ 106 h 108"/>
                <a:gd name="T68" fmla="*/ 128 w 128"/>
                <a:gd name="T69" fmla="*/ 104 h 108"/>
                <a:gd name="T70" fmla="*/ 128 w 128"/>
                <a:gd name="T71" fmla="*/ 100 h 108"/>
                <a:gd name="T72" fmla="*/ 126 w 128"/>
                <a:gd name="T73" fmla="*/ 98 h 108"/>
                <a:gd name="T74" fmla="*/ 124 w 128"/>
                <a:gd name="T75" fmla="*/ 94 h 108"/>
                <a:gd name="T76" fmla="*/ 120 w 128"/>
                <a:gd name="T77" fmla="*/ 92 h 108"/>
                <a:gd name="T78" fmla="*/ 116 w 128"/>
                <a:gd name="T79" fmla="*/ 88 h 108"/>
                <a:gd name="T80" fmla="*/ 110 w 128"/>
                <a:gd name="T81" fmla="*/ 84 h 108"/>
                <a:gd name="T82" fmla="*/ 106 w 128"/>
                <a:gd name="T83" fmla="*/ 80 h 108"/>
                <a:gd name="T84" fmla="*/ 102 w 128"/>
                <a:gd name="T85" fmla="*/ 76 h 108"/>
                <a:gd name="T86" fmla="*/ 98 w 128"/>
                <a:gd name="T87" fmla="*/ 72 h 108"/>
                <a:gd name="T88" fmla="*/ 96 w 128"/>
                <a:gd name="T89" fmla="*/ 70 h 108"/>
                <a:gd name="T90" fmla="*/ 96 w 128"/>
                <a:gd name="T91" fmla="*/ 70 h 108"/>
                <a:gd name="T92" fmla="*/ 80 w 128"/>
                <a:gd name="T93" fmla="*/ 60 h 108"/>
                <a:gd name="T94" fmla="*/ 96 w 128"/>
                <a:gd name="T95" fmla="*/ 54 h 108"/>
                <a:gd name="T96" fmla="*/ 92 w 128"/>
                <a:gd name="T97" fmla="*/ 46 h 108"/>
                <a:gd name="T98" fmla="*/ 90 w 128"/>
                <a:gd name="T99" fmla="*/ 46 h 108"/>
                <a:gd name="T100" fmla="*/ 88 w 128"/>
                <a:gd name="T101" fmla="*/ 44 h 108"/>
                <a:gd name="T102" fmla="*/ 84 w 128"/>
                <a:gd name="T103" fmla="*/ 44 h 108"/>
                <a:gd name="T104" fmla="*/ 80 w 128"/>
                <a:gd name="T105" fmla="*/ 42 h 108"/>
                <a:gd name="T106" fmla="*/ 78 w 128"/>
                <a:gd name="T107" fmla="*/ 42 h 108"/>
                <a:gd name="T108" fmla="*/ 78 w 128"/>
                <a:gd name="T109" fmla="*/ 4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8" h="108">
                  <a:moveTo>
                    <a:pt x="78" y="40"/>
                  </a:moveTo>
                  <a:lnTo>
                    <a:pt x="78" y="38"/>
                  </a:lnTo>
                  <a:lnTo>
                    <a:pt x="76" y="36"/>
                  </a:lnTo>
                  <a:lnTo>
                    <a:pt x="72" y="36"/>
                  </a:lnTo>
                  <a:lnTo>
                    <a:pt x="70" y="34"/>
                  </a:lnTo>
                  <a:lnTo>
                    <a:pt x="68" y="32"/>
                  </a:lnTo>
                  <a:lnTo>
                    <a:pt x="62" y="28"/>
                  </a:lnTo>
                  <a:lnTo>
                    <a:pt x="58" y="24"/>
                  </a:lnTo>
                  <a:lnTo>
                    <a:pt x="52" y="20"/>
                  </a:lnTo>
                  <a:lnTo>
                    <a:pt x="46" y="16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38" y="10"/>
                  </a:lnTo>
                  <a:lnTo>
                    <a:pt x="34" y="10"/>
                  </a:lnTo>
                  <a:lnTo>
                    <a:pt x="26" y="8"/>
                  </a:lnTo>
                  <a:lnTo>
                    <a:pt x="14" y="4"/>
                  </a:lnTo>
                  <a:lnTo>
                    <a:pt x="4" y="0"/>
                  </a:lnTo>
                  <a:lnTo>
                    <a:pt x="0" y="80"/>
                  </a:lnTo>
                  <a:lnTo>
                    <a:pt x="12" y="86"/>
                  </a:lnTo>
                  <a:lnTo>
                    <a:pt x="28" y="80"/>
                  </a:lnTo>
                  <a:lnTo>
                    <a:pt x="28" y="78"/>
                  </a:lnTo>
                  <a:lnTo>
                    <a:pt x="28" y="76"/>
                  </a:lnTo>
                  <a:lnTo>
                    <a:pt x="30" y="74"/>
                  </a:lnTo>
                  <a:lnTo>
                    <a:pt x="34" y="72"/>
                  </a:lnTo>
                  <a:lnTo>
                    <a:pt x="38" y="68"/>
                  </a:lnTo>
                  <a:lnTo>
                    <a:pt x="42" y="68"/>
                  </a:lnTo>
                  <a:lnTo>
                    <a:pt x="46" y="66"/>
                  </a:lnTo>
                  <a:lnTo>
                    <a:pt x="52" y="68"/>
                  </a:lnTo>
                  <a:lnTo>
                    <a:pt x="76" y="82"/>
                  </a:lnTo>
                  <a:lnTo>
                    <a:pt x="86" y="94"/>
                  </a:lnTo>
                  <a:lnTo>
                    <a:pt x="104" y="102"/>
                  </a:lnTo>
                  <a:lnTo>
                    <a:pt x="126" y="108"/>
                  </a:lnTo>
                  <a:lnTo>
                    <a:pt x="128" y="108"/>
                  </a:lnTo>
                  <a:lnTo>
                    <a:pt x="128" y="106"/>
                  </a:lnTo>
                  <a:lnTo>
                    <a:pt x="128" y="104"/>
                  </a:lnTo>
                  <a:lnTo>
                    <a:pt x="128" y="100"/>
                  </a:lnTo>
                  <a:lnTo>
                    <a:pt x="126" y="98"/>
                  </a:lnTo>
                  <a:lnTo>
                    <a:pt x="124" y="94"/>
                  </a:lnTo>
                  <a:lnTo>
                    <a:pt x="120" y="92"/>
                  </a:lnTo>
                  <a:lnTo>
                    <a:pt x="116" y="88"/>
                  </a:lnTo>
                  <a:lnTo>
                    <a:pt x="110" y="84"/>
                  </a:lnTo>
                  <a:lnTo>
                    <a:pt x="106" y="80"/>
                  </a:lnTo>
                  <a:lnTo>
                    <a:pt x="102" y="76"/>
                  </a:lnTo>
                  <a:lnTo>
                    <a:pt x="98" y="72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80" y="60"/>
                  </a:lnTo>
                  <a:lnTo>
                    <a:pt x="96" y="54"/>
                  </a:lnTo>
                  <a:lnTo>
                    <a:pt x="92" y="46"/>
                  </a:lnTo>
                  <a:lnTo>
                    <a:pt x="90" y="46"/>
                  </a:lnTo>
                  <a:lnTo>
                    <a:pt x="88" y="44"/>
                  </a:lnTo>
                  <a:lnTo>
                    <a:pt x="84" y="44"/>
                  </a:lnTo>
                  <a:lnTo>
                    <a:pt x="80" y="42"/>
                  </a:lnTo>
                  <a:lnTo>
                    <a:pt x="78" y="42"/>
                  </a:lnTo>
                  <a:lnTo>
                    <a:pt x="78" y="4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35" name="Freeform 502">
              <a:extLst>
                <a:ext uri="{FF2B5EF4-FFF2-40B4-BE49-F238E27FC236}">
                  <a16:creationId xmlns:a16="http://schemas.microsoft.com/office/drawing/2014/main" id="{9A442A58-1276-437D-90C5-7FB83208D408}"/>
                </a:ext>
              </a:extLst>
            </p:cNvPr>
            <p:cNvSpPr/>
            <p:nvPr/>
          </p:nvSpPr>
          <p:spPr bwMode="gray">
            <a:xfrm>
              <a:off x="3864043" y="4709680"/>
              <a:ext cx="225870" cy="199816"/>
            </a:xfrm>
            <a:custGeom>
              <a:avLst/>
              <a:gdLst>
                <a:gd name="T0" fmla="*/ 122 w 122"/>
                <a:gd name="T1" fmla="*/ 28 h 108"/>
                <a:gd name="T2" fmla="*/ 114 w 122"/>
                <a:gd name="T3" fmla="*/ 24 h 108"/>
                <a:gd name="T4" fmla="*/ 102 w 122"/>
                <a:gd name="T5" fmla="*/ 18 h 108"/>
                <a:gd name="T6" fmla="*/ 92 w 122"/>
                <a:gd name="T7" fmla="*/ 14 h 108"/>
                <a:gd name="T8" fmla="*/ 80 w 122"/>
                <a:gd name="T9" fmla="*/ 14 h 108"/>
                <a:gd name="T10" fmla="*/ 72 w 122"/>
                <a:gd name="T11" fmla="*/ 20 h 108"/>
                <a:gd name="T12" fmla="*/ 72 w 122"/>
                <a:gd name="T13" fmla="*/ 20 h 108"/>
                <a:gd name="T14" fmla="*/ 72 w 122"/>
                <a:gd name="T15" fmla="*/ 24 h 108"/>
                <a:gd name="T16" fmla="*/ 72 w 122"/>
                <a:gd name="T17" fmla="*/ 28 h 108"/>
                <a:gd name="T18" fmla="*/ 70 w 122"/>
                <a:gd name="T19" fmla="*/ 32 h 108"/>
                <a:gd name="T20" fmla="*/ 70 w 122"/>
                <a:gd name="T21" fmla="*/ 36 h 108"/>
                <a:gd name="T22" fmla="*/ 66 w 122"/>
                <a:gd name="T23" fmla="*/ 40 h 108"/>
                <a:gd name="T24" fmla="*/ 64 w 122"/>
                <a:gd name="T25" fmla="*/ 42 h 108"/>
                <a:gd name="T26" fmla="*/ 58 w 122"/>
                <a:gd name="T27" fmla="*/ 42 h 108"/>
                <a:gd name="T28" fmla="*/ 52 w 122"/>
                <a:gd name="T29" fmla="*/ 42 h 108"/>
                <a:gd name="T30" fmla="*/ 48 w 122"/>
                <a:gd name="T31" fmla="*/ 40 h 108"/>
                <a:gd name="T32" fmla="*/ 42 w 122"/>
                <a:gd name="T33" fmla="*/ 38 h 108"/>
                <a:gd name="T34" fmla="*/ 40 w 122"/>
                <a:gd name="T35" fmla="*/ 32 h 108"/>
                <a:gd name="T36" fmla="*/ 38 w 122"/>
                <a:gd name="T37" fmla="*/ 28 h 108"/>
                <a:gd name="T38" fmla="*/ 34 w 122"/>
                <a:gd name="T39" fmla="*/ 22 h 108"/>
                <a:gd name="T40" fmla="*/ 34 w 122"/>
                <a:gd name="T41" fmla="*/ 18 h 108"/>
                <a:gd name="T42" fmla="*/ 32 w 122"/>
                <a:gd name="T43" fmla="*/ 14 h 108"/>
                <a:gd name="T44" fmla="*/ 32 w 122"/>
                <a:gd name="T45" fmla="*/ 12 h 108"/>
                <a:gd name="T46" fmla="*/ 30 w 122"/>
                <a:gd name="T47" fmla="*/ 12 h 108"/>
                <a:gd name="T48" fmla="*/ 28 w 122"/>
                <a:gd name="T49" fmla="*/ 10 h 108"/>
                <a:gd name="T50" fmla="*/ 26 w 122"/>
                <a:gd name="T51" fmla="*/ 6 h 108"/>
                <a:gd name="T52" fmla="*/ 22 w 122"/>
                <a:gd name="T53" fmla="*/ 4 h 108"/>
                <a:gd name="T54" fmla="*/ 18 w 122"/>
                <a:gd name="T55" fmla="*/ 2 h 108"/>
                <a:gd name="T56" fmla="*/ 12 w 122"/>
                <a:gd name="T57" fmla="*/ 0 h 108"/>
                <a:gd name="T58" fmla="*/ 8 w 122"/>
                <a:gd name="T59" fmla="*/ 2 h 108"/>
                <a:gd name="T60" fmla="*/ 2 w 122"/>
                <a:gd name="T61" fmla="*/ 4 h 108"/>
                <a:gd name="T62" fmla="*/ 2 w 122"/>
                <a:gd name="T63" fmla="*/ 6 h 108"/>
                <a:gd name="T64" fmla="*/ 0 w 122"/>
                <a:gd name="T65" fmla="*/ 8 h 108"/>
                <a:gd name="T66" fmla="*/ 0 w 122"/>
                <a:gd name="T67" fmla="*/ 10 h 108"/>
                <a:gd name="T68" fmla="*/ 2 w 122"/>
                <a:gd name="T69" fmla="*/ 14 h 108"/>
                <a:gd name="T70" fmla="*/ 6 w 122"/>
                <a:gd name="T71" fmla="*/ 18 h 108"/>
                <a:gd name="T72" fmla="*/ 10 w 122"/>
                <a:gd name="T73" fmla="*/ 26 h 108"/>
                <a:gd name="T74" fmla="*/ 12 w 122"/>
                <a:gd name="T75" fmla="*/ 32 h 108"/>
                <a:gd name="T76" fmla="*/ 14 w 122"/>
                <a:gd name="T77" fmla="*/ 38 h 108"/>
                <a:gd name="T78" fmla="*/ 14 w 122"/>
                <a:gd name="T79" fmla="*/ 42 h 108"/>
                <a:gd name="T80" fmla="*/ 16 w 122"/>
                <a:gd name="T81" fmla="*/ 46 h 108"/>
                <a:gd name="T82" fmla="*/ 18 w 122"/>
                <a:gd name="T83" fmla="*/ 48 h 108"/>
                <a:gd name="T84" fmla="*/ 20 w 122"/>
                <a:gd name="T85" fmla="*/ 50 h 108"/>
                <a:gd name="T86" fmla="*/ 24 w 122"/>
                <a:gd name="T87" fmla="*/ 50 h 108"/>
                <a:gd name="T88" fmla="*/ 28 w 122"/>
                <a:gd name="T89" fmla="*/ 48 h 108"/>
                <a:gd name="T90" fmla="*/ 34 w 122"/>
                <a:gd name="T91" fmla="*/ 48 h 108"/>
                <a:gd name="T92" fmla="*/ 38 w 122"/>
                <a:gd name="T93" fmla="*/ 50 h 108"/>
                <a:gd name="T94" fmla="*/ 42 w 122"/>
                <a:gd name="T95" fmla="*/ 52 h 108"/>
                <a:gd name="T96" fmla="*/ 46 w 122"/>
                <a:gd name="T97" fmla="*/ 54 h 108"/>
                <a:gd name="T98" fmla="*/ 50 w 122"/>
                <a:gd name="T99" fmla="*/ 54 h 108"/>
                <a:gd name="T100" fmla="*/ 56 w 122"/>
                <a:gd name="T101" fmla="*/ 56 h 108"/>
                <a:gd name="T102" fmla="*/ 62 w 122"/>
                <a:gd name="T103" fmla="*/ 56 h 108"/>
                <a:gd name="T104" fmla="*/ 68 w 122"/>
                <a:gd name="T105" fmla="*/ 58 h 108"/>
                <a:gd name="T106" fmla="*/ 70 w 122"/>
                <a:gd name="T107" fmla="*/ 58 h 108"/>
                <a:gd name="T108" fmla="*/ 72 w 122"/>
                <a:gd name="T109" fmla="*/ 58 h 108"/>
                <a:gd name="T110" fmla="*/ 88 w 122"/>
                <a:gd name="T111" fmla="*/ 72 h 108"/>
                <a:gd name="T112" fmla="*/ 98 w 122"/>
                <a:gd name="T113" fmla="*/ 90 h 108"/>
                <a:gd name="T114" fmla="*/ 114 w 122"/>
                <a:gd name="T115" fmla="*/ 104 h 108"/>
                <a:gd name="T116" fmla="*/ 118 w 122"/>
                <a:gd name="T117" fmla="*/ 108 h 108"/>
                <a:gd name="T118" fmla="*/ 122 w 122"/>
                <a:gd name="T119" fmla="*/ 2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2" h="108">
                  <a:moveTo>
                    <a:pt x="122" y="28"/>
                  </a:moveTo>
                  <a:lnTo>
                    <a:pt x="114" y="24"/>
                  </a:lnTo>
                  <a:lnTo>
                    <a:pt x="102" y="18"/>
                  </a:lnTo>
                  <a:lnTo>
                    <a:pt x="92" y="14"/>
                  </a:lnTo>
                  <a:lnTo>
                    <a:pt x="80" y="14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2" y="24"/>
                  </a:lnTo>
                  <a:lnTo>
                    <a:pt x="72" y="28"/>
                  </a:lnTo>
                  <a:lnTo>
                    <a:pt x="70" y="32"/>
                  </a:lnTo>
                  <a:lnTo>
                    <a:pt x="70" y="36"/>
                  </a:lnTo>
                  <a:lnTo>
                    <a:pt x="66" y="40"/>
                  </a:lnTo>
                  <a:lnTo>
                    <a:pt x="64" y="42"/>
                  </a:lnTo>
                  <a:lnTo>
                    <a:pt x="58" y="42"/>
                  </a:lnTo>
                  <a:lnTo>
                    <a:pt x="52" y="42"/>
                  </a:lnTo>
                  <a:lnTo>
                    <a:pt x="48" y="40"/>
                  </a:lnTo>
                  <a:lnTo>
                    <a:pt x="42" y="38"/>
                  </a:lnTo>
                  <a:lnTo>
                    <a:pt x="40" y="32"/>
                  </a:lnTo>
                  <a:lnTo>
                    <a:pt x="38" y="28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4"/>
                  </a:lnTo>
                  <a:lnTo>
                    <a:pt x="32" y="12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6" y="6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2" y="0"/>
                  </a:lnTo>
                  <a:lnTo>
                    <a:pt x="8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6" y="18"/>
                  </a:lnTo>
                  <a:lnTo>
                    <a:pt x="10" y="26"/>
                  </a:lnTo>
                  <a:lnTo>
                    <a:pt x="12" y="32"/>
                  </a:lnTo>
                  <a:lnTo>
                    <a:pt x="14" y="38"/>
                  </a:lnTo>
                  <a:lnTo>
                    <a:pt x="14" y="42"/>
                  </a:lnTo>
                  <a:lnTo>
                    <a:pt x="16" y="46"/>
                  </a:lnTo>
                  <a:lnTo>
                    <a:pt x="18" y="48"/>
                  </a:lnTo>
                  <a:lnTo>
                    <a:pt x="20" y="50"/>
                  </a:lnTo>
                  <a:lnTo>
                    <a:pt x="24" y="50"/>
                  </a:lnTo>
                  <a:lnTo>
                    <a:pt x="28" y="48"/>
                  </a:lnTo>
                  <a:lnTo>
                    <a:pt x="34" y="48"/>
                  </a:lnTo>
                  <a:lnTo>
                    <a:pt x="38" y="50"/>
                  </a:lnTo>
                  <a:lnTo>
                    <a:pt x="42" y="52"/>
                  </a:lnTo>
                  <a:lnTo>
                    <a:pt x="46" y="54"/>
                  </a:lnTo>
                  <a:lnTo>
                    <a:pt x="50" y="54"/>
                  </a:lnTo>
                  <a:lnTo>
                    <a:pt x="56" y="56"/>
                  </a:lnTo>
                  <a:lnTo>
                    <a:pt x="62" y="56"/>
                  </a:lnTo>
                  <a:lnTo>
                    <a:pt x="68" y="58"/>
                  </a:lnTo>
                  <a:lnTo>
                    <a:pt x="70" y="58"/>
                  </a:lnTo>
                  <a:lnTo>
                    <a:pt x="72" y="58"/>
                  </a:lnTo>
                  <a:lnTo>
                    <a:pt x="88" y="72"/>
                  </a:lnTo>
                  <a:lnTo>
                    <a:pt x="98" y="90"/>
                  </a:lnTo>
                  <a:lnTo>
                    <a:pt x="114" y="104"/>
                  </a:lnTo>
                  <a:lnTo>
                    <a:pt x="118" y="108"/>
                  </a:lnTo>
                  <a:lnTo>
                    <a:pt x="122" y="2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36" name="Freeform 503">
              <a:extLst>
                <a:ext uri="{FF2B5EF4-FFF2-40B4-BE49-F238E27FC236}">
                  <a16:creationId xmlns:a16="http://schemas.microsoft.com/office/drawing/2014/main" id="{D84B0865-4AE9-4808-AD58-241A32FC163A}"/>
                </a:ext>
              </a:extLst>
            </p:cNvPr>
            <p:cNvSpPr/>
            <p:nvPr/>
          </p:nvSpPr>
          <p:spPr bwMode="gray">
            <a:xfrm>
              <a:off x="3441924" y="5039006"/>
              <a:ext cx="940509" cy="754861"/>
            </a:xfrm>
            <a:custGeom>
              <a:avLst/>
              <a:gdLst>
                <a:gd name="T0" fmla="*/ 98 w 508"/>
                <a:gd name="T1" fmla="*/ 124 h 408"/>
                <a:gd name="T2" fmla="*/ 110 w 508"/>
                <a:gd name="T3" fmla="*/ 100 h 408"/>
                <a:gd name="T4" fmla="*/ 128 w 508"/>
                <a:gd name="T5" fmla="*/ 86 h 408"/>
                <a:gd name="T6" fmla="*/ 134 w 508"/>
                <a:gd name="T7" fmla="*/ 70 h 408"/>
                <a:gd name="T8" fmla="*/ 170 w 508"/>
                <a:gd name="T9" fmla="*/ 48 h 408"/>
                <a:gd name="T10" fmla="*/ 190 w 508"/>
                <a:gd name="T11" fmla="*/ 60 h 408"/>
                <a:gd name="T12" fmla="*/ 202 w 508"/>
                <a:gd name="T13" fmla="*/ 56 h 408"/>
                <a:gd name="T14" fmla="*/ 196 w 508"/>
                <a:gd name="T15" fmla="*/ 44 h 408"/>
                <a:gd name="T16" fmla="*/ 204 w 508"/>
                <a:gd name="T17" fmla="*/ 28 h 408"/>
                <a:gd name="T18" fmla="*/ 230 w 508"/>
                <a:gd name="T19" fmla="*/ 18 h 408"/>
                <a:gd name="T20" fmla="*/ 222 w 508"/>
                <a:gd name="T21" fmla="*/ 8 h 408"/>
                <a:gd name="T22" fmla="*/ 238 w 508"/>
                <a:gd name="T23" fmla="*/ 0 h 408"/>
                <a:gd name="T24" fmla="*/ 246 w 508"/>
                <a:gd name="T25" fmla="*/ 8 h 408"/>
                <a:gd name="T26" fmla="*/ 252 w 508"/>
                <a:gd name="T27" fmla="*/ 12 h 408"/>
                <a:gd name="T28" fmla="*/ 256 w 508"/>
                <a:gd name="T29" fmla="*/ 4 h 408"/>
                <a:gd name="T30" fmla="*/ 268 w 508"/>
                <a:gd name="T31" fmla="*/ 20 h 408"/>
                <a:gd name="T32" fmla="*/ 298 w 508"/>
                <a:gd name="T33" fmla="*/ 18 h 408"/>
                <a:gd name="T34" fmla="*/ 300 w 508"/>
                <a:gd name="T35" fmla="*/ 32 h 408"/>
                <a:gd name="T36" fmla="*/ 286 w 508"/>
                <a:gd name="T37" fmla="*/ 52 h 408"/>
                <a:gd name="T38" fmla="*/ 326 w 508"/>
                <a:gd name="T39" fmla="*/ 82 h 408"/>
                <a:gd name="T40" fmla="*/ 344 w 508"/>
                <a:gd name="T41" fmla="*/ 78 h 408"/>
                <a:gd name="T42" fmla="*/ 358 w 508"/>
                <a:gd name="T43" fmla="*/ 10 h 408"/>
                <a:gd name="T44" fmla="*/ 364 w 508"/>
                <a:gd name="T45" fmla="*/ 0 h 408"/>
                <a:gd name="T46" fmla="*/ 378 w 508"/>
                <a:gd name="T47" fmla="*/ 20 h 408"/>
                <a:gd name="T48" fmla="*/ 376 w 508"/>
                <a:gd name="T49" fmla="*/ 36 h 408"/>
                <a:gd name="T50" fmla="*/ 390 w 508"/>
                <a:gd name="T51" fmla="*/ 42 h 408"/>
                <a:gd name="T52" fmla="*/ 404 w 508"/>
                <a:gd name="T53" fmla="*/ 66 h 408"/>
                <a:gd name="T54" fmla="*/ 412 w 508"/>
                <a:gd name="T55" fmla="*/ 80 h 408"/>
                <a:gd name="T56" fmla="*/ 424 w 508"/>
                <a:gd name="T57" fmla="*/ 100 h 408"/>
                <a:gd name="T58" fmla="*/ 454 w 508"/>
                <a:gd name="T59" fmla="*/ 136 h 408"/>
                <a:gd name="T60" fmla="*/ 506 w 508"/>
                <a:gd name="T61" fmla="*/ 210 h 408"/>
                <a:gd name="T62" fmla="*/ 508 w 508"/>
                <a:gd name="T63" fmla="*/ 272 h 408"/>
                <a:gd name="T64" fmla="*/ 488 w 508"/>
                <a:gd name="T65" fmla="*/ 294 h 408"/>
                <a:gd name="T66" fmla="*/ 472 w 508"/>
                <a:gd name="T67" fmla="*/ 332 h 408"/>
                <a:gd name="T68" fmla="*/ 460 w 508"/>
                <a:gd name="T69" fmla="*/ 352 h 408"/>
                <a:gd name="T70" fmla="*/ 460 w 508"/>
                <a:gd name="T71" fmla="*/ 384 h 408"/>
                <a:gd name="T72" fmla="*/ 414 w 508"/>
                <a:gd name="T73" fmla="*/ 408 h 408"/>
                <a:gd name="T74" fmla="*/ 394 w 508"/>
                <a:gd name="T75" fmla="*/ 392 h 408"/>
                <a:gd name="T76" fmla="*/ 376 w 508"/>
                <a:gd name="T77" fmla="*/ 396 h 408"/>
                <a:gd name="T78" fmla="*/ 344 w 508"/>
                <a:gd name="T79" fmla="*/ 388 h 408"/>
                <a:gd name="T80" fmla="*/ 274 w 508"/>
                <a:gd name="T81" fmla="*/ 318 h 408"/>
                <a:gd name="T82" fmla="*/ 214 w 508"/>
                <a:gd name="T83" fmla="*/ 294 h 408"/>
                <a:gd name="T84" fmla="*/ 134 w 508"/>
                <a:gd name="T85" fmla="*/ 326 h 408"/>
                <a:gd name="T86" fmla="*/ 120 w 508"/>
                <a:gd name="T87" fmla="*/ 340 h 408"/>
                <a:gd name="T88" fmla="*/ 80 w 508"/>
                <a:gd name="T89" fmla="*/ 338 h 408"/>
                <a:gd name="T90" fmla="*/ 64 w 508"/>
                <a:gd name="T91" fmla="*/ 352 h 408"/>
                <a:gd name="T92" fmla="*/ 36 w 508"/>
                <a:gd name="T93" fmla="*/ 350 h 408"/>
                <a:gd name="T94" fmla="*/ 30 w 508"/>
                <a:gd name="T95" fmla="*/ 340 h 408"/>
                <a:gd name="T96" fmla="*/ 20 w 508"/>
                <a:gd name="T97" fmla="*/ 342 h 408"/>
                <a:gd name="T98" fmla="*/ 26 w 508"/>
                <a:gd name="T99" fmla="*/ 326 h 408"/>
                <a:gd name="T100" fmla="*/ 24 w 508"/>
                <a:gd name="T101" fmla="*/ 284 h 408"/>
                <a:gd name="T102" fmla="*/ 4 w 508"/>
                <a:gd name="T103" fmla="*/ 228 h 408"/>
                <a:gd name="T104" fmla="*/ 4 w 508"/>
                <a:gd name="T105" fmla="*/ 194 h 408"/>
                <a:gd name="T106" fmla="*/ 12 w 508"/>
                <a:gd name="T107" fmla="*/ 154 h 408"/>
                <a:gd name="T108" fmla="*/ 30 w 508"/>
                <a:gd name="T109" fmla="*/ 13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08" h="408">
                  <a:moveTo>
                    <a:pt x="30" y="138"/>
                  </a:moveTo>
                  <a:lnTo>
                    <a:pt x="60" y="136"/>
                  </a:lnTo>
                  <a:lnTo>
                    <a:pt x="92" y="130"/>
                  </a:lnTo>
                  <a:lnTo>
                    <a:pt x="92" y="130"/>
                  </a:lnTo>
                  <a:lnTo>
                    <a:pt x="94" y="128"/>
                  </a:lnTo>
                  <a:lnTo>
                    <a:pt x="98" y="124"/>
                  </a:lnTo>
                  <a:lnTo>
                    <a:pt x="100" y="120"/>
                  </a:lnTo>
                  <a:lnTo>
                    <a:pt x="104" y="116"/>
                  </a:lnTo>
                  <a:lnTo>
                    <a:pt x="106" y="112"/>
                  </a:lnTo>
                  <a:lnTo>
                    <a:pt x="108" y="108"/>
                  </a:lnTo>
                  <a:lnTo>
                    <a:pt x="110" y="104"/>
                  </a:lnTo>
                  <a:lnTo>
                    <a:pt x="110" y="100"/>
                  </a:lnTo>
                  <a:lnTo>
                    <a:pt x="110" y="96"/>
                  </a:lnTo>
                  <a:lnTo>
                    <a:pt x="112" y="92"/>
                  </a:lnTo>
                  <a:lnTo>
                    <a:pt x="114" y="88"/>
                  </a:lnTo>
                  <a:lnTo>
                    <a:pt x="118" y="86"/>
                  </a:lnTo>
                  <a:lnTo>
                    <a:pt x="122" y="86"/>
                  </a:lnTo>
                  <a:lnTo>
                    <a:pt x="128" y="86"/>
                  </a:lnTo>
                  <a:lnTo>
                    <a:pt x="128" y="84"/>
                  </a:lnTo>
                  <a:lnTo>
                    <a:pt x="128" y="82"/>
                  </a:lnTo>
                  <a:lnTo>
                    <a:pt x="128" y="80"/>
                  </a:lnTo>
                  <a:lnTo>
                    <a:pt x="130" y="76"/>
                  </a:lnTo>
                  <a:lnTo>
                    <a:pt x="130" y="72"/>
                  </a:lnTo>
                  <a:lnTo>
                    <a:pt x="134" y="70"/>
                  </a:lnTo>
                  <a:lnTo>
                    <a:pt x="136" y="70"/>
                  </a:lnTo>
                  <a:lnTo>
                    <a:pt x="140" y="66"/>
                  </a:lnTo>
                  <a:lnTo>
                    <a:pt x="146" y="56"/>
                  </a:lnTo>
                  <a:lnTo>
                    <a:pt x="156" y="48"/>
                  </a:lnTo>
                  <a:lnTo>
                    <a:pt x="170" y="48"/>
                  </a:lnTo>
                  <a:lnTo>
                    <a:pt x="170" y="48"/>
                  </a:lnTo>
                  <a:lnTo>
                    <a:pt x="172" y="50"/>
                  </a:lnTo>
                  <a:lnTo>
                    <a:pt x="176" y="52"/>
                  </a:lnTo>
                  <a:lnTo>
                    <a:pt x="180" y="54"/>
                  </a:lnTo>
                  <a:lnTo>
                    <a:pt x="182" y="56"/>
                  </a:lnTo>
                  <a:lnTo>
                    <a:pt x="186" y="58"/>
                  </a:lnTo>
                  <a:lnTo>
                    <a:pt x="190" y="60"/>
                  </a:lnTo>
                  <a:lnTo>
                    <a:pt x="194" y="60"/>
                  </a:lnTo>
                  <a:lnTo>
                    <a:pt x="196" y="60"/>
                  </a:lnTo>
                  <a:lnTo>
                    <a:pt x="198" y="62"/>
                  </a:lnTo>
                  <a:lnTo>
                    <a:pt x="198" y="60"/>
                  </a:lnTo>
                  <a:lnTo>
                    <a:pt x="200" y="58"/>
                  </a:lnTo>
                  <a:lnTo>
                    <a:pt x="202" y="56"/>
                  </a:lnTo>
                  <a:lnTo>
                    <a:pt x="202" y="54"/>
                  </a:lnTo>
                  <a:lnTo>
                    <a:pt x="202" y="52"/>
                  </a:lnTo>
                  <a:lnTo>
                    <a:pt x="200" y="50"/>
                  </a:lnTo>
                  <a:lnTo>
                    <a:pt x="198" y="48"/>
                  </a:lnTo>
                  <a:lnTo>
                    <a:pt x="196" y="46"/>
                  </a:lnTo>
                  <a:lnTo>
                    <a:pt x="196" y="44"/>
                  </a:lnTo>
                  <a:lnTo>
                    <a:pt x="198" y="42"/>
                  </a:lnTo>
                  <a:lnTo>
                    <a:pt x="202" y="40"/>
                  </a:lnTo>
                  <a:lnTo>
                    <a:pt x="204" y="32"/>
                  </a:lnTo>
                  <a:lnTo>
                    <a:pt x="202" y="32"/>
                  </a:lnTo>
                  <a:lnTo>
                    <a:pt x="204" y="30"/>
                  </a:lnTo>
                  <a:lnTo>
                    <a:pt x="204" y="28"/>
                  </a:lnTo>
                  <a:lnTo>
                    <a:pt x="206" y="24"/>
                  </a:lnTo>
                  <a:lnTo>
                    <a:pt x="208" y="22"/>
                  </a:lnTo>
                  <a:lnTo>
                    <a:pt x="212" y="20"/>
                  </a:lnTo>
                  <a:lnTo>
                    <a:pt x="228" y="20"/>
                  </a:lnTo>
                  <a:lnTo>
                    <a:pt x="228" y="18"/>
                  </a:lnTo>
                  <a:lnTo>
                    <a:pt x="230" y="18"/>
                  </a:lnTo>
                  <a:lnTo>
                    <a:pt x="232" y="16"/>
                  </a:lnTo>
                  <a:lnTo>
                    <a:pt x="232" y="14"/>
                  </a:lnTo>
                  <a:lnTo>
                    <a:pt x="232" y="10"/>
                  </a:lnTo>
                  <a:lnTo>
                    <a:pt x="222" y="10"/>
                  </a:lnTo>
                  <a:lnTo>
                    <a:pt x="222" y="10"/>
                  </a:lnTo>
                  <a:lnTo>
                    <a:pt x="222" y="8"/>
                  </a:lnTo>
                  <a:lnTo>
                    <a:pt x="224" y="6"/>
                  </a:lnTo>
                  <a:lnTo>
                    <a:pt x="224" y="4"/>
                  </a:lnTo>
                  <a:lnTo>
                    <a:pt x="228" y="2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8" y="0"/>
                  </a:lnTo>
                  <a:lnTo>
                    <a:pt x="242" y="0"/>
                  </a:lnTo>
                  <a:lnTo>
                    <a:pt x="244" y="0"/>
                  </a:lnTo>
                  <a:lnTo>
                    <a:pt x="246" y="2"/>
                  </a:lnTo>
                  <a:lnTo>
                    <a:pt x="248" y="2"/>
                  </a:lnTo>
                  <a:lnTo>
                    <a:pt x="246" y="6"/>
                  </a:lnTo>
                  <a:lnTo>
                    <a:pt x="246" y="8"/>
                  </a:lnTo>
                  <a:lnTo>
                    <a:pt x="244" y="8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46" y="10"/>
                  </a:lnTo>
                  <a:lnTo>
                    <a:pt x="248" y="12"/>
                  </a:lnTo>
                  <a:lnTo>
                    <a:pt x="252" y="12"/>
                  </a:lnTo>
                  <a:lnTo>
                    <a:pt x="252" y="12"/>
                  </a:lnTo>
                  <a:lnTo>
                    <a:pt x="254" y="10"/>
                  </a:lnTo>
                  <a:lnTo>
                    <a:pt x="254" y="8"/>
                  </a:lnTo>
                  <a:lnTo>
                    <a:pt x="254" y="6"/>
                  </a:lnTo>
                  <a:lnTo>
                    <a:pt x="254" y="4"/>
                  </a:lnTo>
                  <a:lnTo>
                    <a:pt x="256" y="4"/>
                  </a:lnTo>
                  <a:lnTo>
                    <a:pt x="258" y="4"/>
                  </a:lnTo>
                  <a:lnTo>
                    <a:pt x="262" y="6"/>
                  </a:lnTo>
                  <a:lnTo>
                    <a:pt x="264" y="12"/>
                  </a:lnTo>
                  <a:lnTo>
                    <a:pt x="266" y="16"/>
                  </a:lnTo>
                  <a:lnTo>
                    <a:pt x="268" y="18"/>
                  </a:lnTo>
                  <a:lnTo>
                    <a:pt x="268" y="20"/>
                  </a:lnTo>
                  <a:lnTo>
                    <a:pt x="280" y="14"/>
                  </a:lnTo>
                  <a:lnTo>
                    <a:pt x="282" y="14"/>
                  </a:lnTo>
                  <a:lnTo>
                    <a:pt x="284" y="14"/>
                  </a:lnTo>
                  <a:lnTo>
                    <a:pt x="290" y="14"/>
                  </a:lnTo>
                  <a:lnTo>
                    <a:pt x="294" y="16"/>
                  </a:lnTo>
                  <a:lnTo>
                    <a:pt x="298" y="18"/>
                  </a:lnTo>
                  <a:lnTo>
                    <a:pt x="300" y="20"/>
                  </a:lnTo>
                  <a:lnTo>
                    <a:pt x="302" y="24"/>
                  </a:lnTo>
                  <a:lnTo>
                    <a:pt x="304" y="28"/>
                  </a:lnTo>
                  <a:lnTo>
                    <a:pt x="302" y="30"/>
                  </a:lnTo>
                  <a:lnTo>
                    <a:pt x="302" y="32"/>
                  </a:lnTo>
                  <a:lnTo>
                    <a:pt x="300" y="32"/>
                  </a:lnTo>
                  <a:lnTo>
                    <a:pt x="298" y="34"/>
                  </a:lnTo>
                  <a:lnTo>
                    <a:pt x="294" y="36"/>
                  </a:lnTo>
                  <a:lnTo>
                    <a:pt x="292" y="40"/>
                  </a:lnTo>
                  <a:lnTo>
                    <a:pt x="290" y="44"/>
                  </a:lnTo>
                  <a:lnTo>
                    <a:pt x="288" y="48"/>
                  </a:lnTo>
                  <a:lnTo>
                    <a:pt x="286" y="52"/>
                  </a:lnTo>
                  <a:lnTo>
                    <a:pt x="286" y="54"/>
                  </a:lnTo>
                  <a:lnTo>
                    <a:pt x="290" y="56"/>
                  </a:lnTo>
                  <a:lnTo>
                    <a:pt x="298" y="62"/>
                  </a:lnTo>
                  <a:lnTo>
                    <a:pt x="308" y="70"/>
                  </a:lnTo>
                  <a:lnTo>
                    <a:pt x="318" y="76"/>
                  </a:lnTo>
                  <a:lnTo>
                    <a:pt x="326" y="82"/>
                  </a:lnTo>
                  <a:lnTo>
                    <a:pt x="330" y="82"/>
                  </a:lnTo>
                  <a:lnTo>
                    <a:pt x="330" y="84"/>
                  </a:lnTo>
                  <a:lnTo>
                    <a:pt x="334" y="84"/>
                  </a:lnTo>
                  <a:lnTo>
                    <a:pt x="336" y="84"/>
                  </a:lnTo>
                  <a:lnTo>
                    <a:pt x="340" y="82"/>
                  </a:lnTo>
                  <a:lnTo>
                    <a:pt x="344" y="78"/>
                  </a:lnTo>
                  <a:lnTo>
                    <a:pt x="348" y="70"/>
                  </a:lnTo>
                  <a:lnTo>
                    <a:pt x="352" y="58"/>
                  </a:lnTo>
                  <a:lnTo>
                    <a:pt x="354" y="48"/>
                  </a:lnTo>
                  <a:lnTo>
                    <a:pt x="356" y="42"/>
                  </a:lnTo>
                  <a:lnTo>
                    <a:pt x="358" y="12"/>
                  </a:lnTo>
                  <a:lnTo>
                    <a:pt x="358" y="10"/>
                  </a:lnTo>
                  <a:lnTo>
                    <a:pt x="358" y="10"/>
                  </a:lnTo>
                  <a:lnTo>
                    <a:pt x="358" y="6"/>
                  </a:lnTo>
                  <a:lnTo>
                    <a:pt x="358" y="4"/>
                  </a:lnTo>
                  <a:lnTo>
                    <a:pt x="360" y="2"/>
                  </a:lnTo>
                  <a:lnTo>
                    <a:pt x="360" y="0"/>
                  </a:lnTo>
                  <a:lnTo>
                    <a:pt x="364" y="0"/>
                  </a:lnTo>
                  <a:lnTo>
                    <a:pt x="368" y="0"/>
                  </a:lnTo>
                  <a:lnTo>
                    <a:pt x="372" y="4"/>
                  </a:lnTo>
                  <a:lnTo>
                    <a:pt x="376" y="6"/>
                  </a:lnTo>
                  <a:lnTo>
                    <a:pt x="376" y="12"/>
                  </a:lnTo>
                  <a:lnTo>
                    <a:pt x="378" y="16"/>
                  </a:lnTo>
                  <a:lnTo>
                    <a:pt x="378" y="20"/>
                  </a:lnTo>
                  <a:lnTo>
                    <a:pt x="378" y="22"/>
                  </a:lnTo>
                  <a:lnTo>
                    <a:pt x="378" y="24"/>
                  </a:lnTo>
                  <a:lnTo>
                    <a:pt x="376" y="24"/>
                  </a:lnTo>
                  <a:lnTo>
                    <a:pt x="376" y="28"/>
                  </a:lnTo>
                  <a:lnTo>
                    <a:pt x="376" y="32"/>
                  </a:lnTo>
                  <a:lnTo>
                    <a:pt x="376" y="36"/>
                  </a:lnTo>
                  <a:lnTo>
                    <a:pt x="378" y="40"/>
                  </a:lnTo>
                  <a:lnTo>
                    <a:pt x="378" y="42"/>
                  </a:lnTo>
                  <a:lnTo>
                    <a:pt x="382" y="42"/>
                  </a:lnTo>
                  <a:lnTo>
                    <a:pt x="384" y="42"/>
                  </a:lnTo>
                  <a:lnTo>
                    <a:pt x="388" y="42"/>
                  </a:lnTo>
                  <a:lnTo>
                    <a:pt x="390" y="42"/>
                  </a:lnTo>
                  <a:lnTo>
                    <a:pt x="392" y="44"/>
                  </a:lnTo>
                  <a:lnTo>
                    <a:pt x="394" y="46"/>
                  </a:lnTo>
                  <a:lnTo>
                    <a:pt x="396" y="50"/>
                  </a:lnTo>
                  <a:lnTo>
                    <a:pt x="398" y="56"/>
                  </a:lnTo>
                  <a:lnTo>
                    <a:pt x="402" y="62"/>
                  </a:lnTo>
                  <a:lnTo>
                    <a:pt x="404" y="66"/>
                  </a:lnTo>
                  <a:lnTo>
                    <a:pt x="408" y="68"/>
                  </a:lnTo>
                  <a:lnTo>
                    <a:pt x="408" y="68"/>
                  </a:lnTo>
                  <a:lnTo>
                    <a:pt x="408" y="70"/>
                  </a:lnTo>
                  <a:lnTo>
                    <a:pt x="410" y="72"/>
                  </a:lnTo>
                  <a:lnTo>
                    <a:pt x="410" y="76"/>
                  </a:lnTo>
                  <a:lnTo>
                    <a:pt x="412" y="80"/>
                  </a:lnTo>
                  <a:lnTo>
                    <a:pt x="414" y="84"/>
                  </a:lnTo>
                  <a:lnTo>
                    <a:pt x="416" y="88"/>
                  </a:lnTo>
                  <a:lnTo>
                    <a:pt x="416" y="92"/>
                  </a:lnTo>
                  <a:lnTo>
                    <a:pt x="418" y="94"/>
                  </a:lnTo>
                  <a:lnTo>
                    <a:pt x="420" y="98"/>
                  </a:lnTo>
                  <a:lnTo>
                    <a:pt x="424" y="100"/>
                  </a:lnTo>
                  <a:lnTo>
                    <a:pt x="426" y="104"/>
                  </a:lnTo>
                  <a:lnTo>
                    <a:pt x="430" y="108"/>
                  </a:lnTo>
                  <a:lnTo>
                    <a:pt x="434" y="112"/>
                  </a:lnTo>
                  <a:lnTo>
                    <a:pt x="436" y="114"/>
                  </a:lnTo>
                  <a:lnTo>
                    <a:pt x="436" y="114"/>
                  </a:lnTo>
                  <a:lnTo>
                    <a:pt x="454" y="136"/>
                  </a:lnTo>
                  <a:lnTo>
                    <a:pt x="454" y="144"/>
                  </a:lnTo>
                  <a:lnTo>
                    <a:pt x="488" y="170"/>
                  </a:lnTo>
                  <a:lnTo>
                    <a:pt x="490" y="174"/>
                  </a:lnTo>
                  <a:lnTo>
                    <a:pt x="496" y="182"/>
                  </a:lnTo>
                  <a:lnTo>
                    <a:pt x="502" y="194"/>
                  </a:lnTo>
                  <a:lnTo>
                    <a:pt x="506" y="210"/>
                  </a:lnTo>
                  <a:lnTo>
                    <a:pt x="506" y="224"/>
                  </a:lnTo>
                  <a:lnTo>
                    <a:pt x="508" y="240"/>
                  </a:lnTo>
                  <a:lnTo>
                    <a:pt x="508" y="256"/>
                  </a:lnTo>
                  <a:lnTo>
                    <a:pt x="508" y="268"/>
                  </a:lnTo>
                  <a:lnTo>
                    <a:pt x="508" y="272"/>
                  </a:lnTo>
                  <a:lnTo>
                    <a:pt x="508" y="272"/>
                  </a:lnTo>
                  <a:lnTo>
                    <a:pt x="508" y="276"/>
                  </a:lnTo>
                  <a:lnTo>
                    <a:pt x="504" y="280"/>
                  </a:lnTo>
                  <a:lnTo>
                    <a:pt x="502" y="284"/>
                  </a:lnTo>
                  <a:lnTo>
                    <a:pt x="498" y="288"/>
                  </a:lnTo>
                  <a:lnTo>
                    <a:pt x="494" y="292"/>
                  </a:lnTo>
                  <a:lnTo>
                    <a:pt x="488" y="294"/>
                  </a:lnTo>
                  <a:lnTo>
                    <a:pt x="480" y="312"/>
                  </a:lnTo>
                  <a:lnTo>
                    <a:pt x="480" y="312"/>
                  </a:lnTo>
                  <a:lnTo>
                    <a:pt x="478" y="316"/>
                  </a:lnTo>
                  <a:lnTo>
                    <a:pt x="476" y="322"/>
                  </a:lnTo>
                  <a:lnTo>
                    <a:pt x="474" y="326"/>
                  </a:lnTo>
                  <a:lnTo>
                    <a:pt x="472" y="332"/>
                  </a:lnTo>
                  <a:lnTo>
                    <a:pt x="470" y="336"/>
                  </a:lnTo>
                  <a:lnTo>
                    <a:pt x="466" y="338"/>
                  </a:lnTo>
                  <a:lnTo>
                    <a:pt x="462" y="340"/>
                  </a:lnTo>
                  <a:lnTo>
                    <a:pt x="460" y="344"/>
                  </a:lnTo>
                  <a:lnTo>
                    <a:pt x="460" y="346"/>
                  </a:lnTo>
                  <a:lnTo>
                    <a:pt x="460" y="352"/>
                  </a:lnTo>
                  <a:lnTo>
                    <a:pt x="462" y="358"/>
                  </a:lnTo>
                  <a:lnTo>
                    <a:pt x="464" y="364"/>
                  </a:lnTo>
                  <a:lnTo>
                    <a:pt x="466" y="370"/>
                  </a:lnTo>
                  <a:lnTo>
                    <a:pt x="466" y="376"/>
                  </a:lnTo>
                  <a:lnTo>
                    <a:pt x="464" y="380"/>
                  </a:lnTo>
                  <a:lnTo>
                    <a:pt x="460" y="384"/>
                  </a:lnTo>
                  <a:lnTo>
                    <a:pt x="452" y="388"/>
                  </a:lnTo>
                  <a:lnTo>
                    <a:pt x="440" y="394"/>
                  </a:lnTo>
                  <a:lnTo>
                    <a:pt x="430" y="402"/>
                  </a:lnTo>
                  <a:lnTo>
                    <a:pt x="420" y="406"/>
                  </a:lnTo>
                  <a:lnTo>
                    <a:pt x="416" y="408"/>
                  </a:lnTo>
                  <a:lnTo>
                    <a:pt x="414" y="408"/>
                  </a:lnTo>
                  <a:lnTo>
                    <a:pt x="412" y="406"/>
                  </a:lnTo>
                  <a:lnTo>
                    <a:pt x="408" y="404"/>
                  </a:lnTo>
                  <a:lnTo>
                    <a:pt x="402" y="400"/>
                  </a:lnTo>
                  <a:lnTo>
                    <a:pt x="398" y="396"/>
                  </a:lnTo>
                  <a:lnTo>
                    <a:pt x="396" y="392"/>
                  </a:lnTo>
                  <a:lnTo>
                    <a:pt x="394" y="392"/>
                  </a:lnTo>
                  <a:lnTo>
                    <a:pt x="392" y="392"/>
                  </a:lnTo>
                  <a:lnTo>
                    <a:pt x="390" y="392"/>
                  </a:lnTo>
                  <a:lnTo>
                    <a:pt x="386" y="394"/>
                  </a:lnTo>
                  <a:lnTo>
                    <a:pt x="384" y="396"/>
                  </a:lnTo>
                  <a:lnTo>
                    <a:pt x="380" y="396"/>
                  </a:lnTo>
                  <a:lnTo>
                    <a:pt x="376" y="396"/>
                  </a:lnTo>
                  <a:lnTo>
                    <a:pt x="372" y="396"/>
                  </a:lnTo>
                  <a:lnTo>
                    <a:pt x="368" y="394"/>
                  </a:lnTo>
                  <a:lnTo>
                    <a:pt x="366" y="394"/>
                  </a:lnTo>
                  <a:lnTo>
                    <a:pt x="364" y="392"/>
                  </a:lnTo>
                  <a:lnTo>
                    <a:pt x="346" y="392"/>
                  </a:lnTo>
                  <a:lnTo>
                    <a:pt x="344" y="388"/>
                  </a:lnTo>
                  <a:lnTo>
                    <a:pt x="338" y="380"/>
                  </a:lnTo>
                  <a:lnTo>
                    <a:pt x="334" y="366"/>
                  </a:lnTo>
                  <a:lnTo>
                    <a:pt x="330" y="354"/>
                  </a:lnTo>
                  <a:lnTo>
                    <a:pt x="318" y="334"/>
                  </a:lnTo>
                  <a:lnTo>
                    <a:pt x="292" y="332"/>
                  </a:lnTo>
                  <a:lnTo>
                    <a:pt x="274" y="318"/>
                  </a:lnTo>
                  <a:lnTo>
                    <a:pt x="272" y="316"/>
                  </a:lnTo>
                  <a:lnTo>
                    <a:pt x="266" y="310"/>
                  </a:lnTo>
                  <a:lnTo>
                    <a:pt x="256" y="304"/>
                  </a:lnTo>
                  <a:lnTo>
                    <a:pt x="240" y="296"/>
                  </a:lnTo>
                  <a:lnTo>
                    <a:pt x="220" y="292"/>
                  </a:lnTo>
                  <a:lnTo>
                    <a:pt x="214" y="294"/>
                  </a:lnTo>
                  <a:lnTo>
                    <a:pt x="204" y="296"/>
                  </a:lnTo>
                  <a:lnTo>
                    <a:pt x="190" y="300"/>
                  </a:lnTo>
                  <a:lnTo>
                    <a:pt x="178" y="304"/>
                  </a:lnTo>
                  <a:lnTo>
                    <a:pt x="144" y="324"/>
                  </a:lnTo>
                  <a:lnTo>
                    <a:pt x="136" y="324"/>
                  </a:lnTo>
                  <a:lnTo>
                    <a:pt x="134" y="326"/>
                  </a:lnTo>
                  <a:lnTo>
                    <a:pt x="134" y="328"/>
                  </a:lnTo>
                  <a:lnTo>
                    <a:pt x="132" y="332"/>
                  </a:lnTo>
                  <a:lnTo>
                    <a:pt x="130" y="334"/>
                  </a:lnTo>
                  <a:lnTo>
                    <a:pt x="128" y="338"/>
                  </a:lnTo>
                  <a:lnTo>
                    <a:pt x="124" y="340"/>
                  </a:lnTo>
                  <a:lnTo>
                    <a:pt x="120" y="340"/>
                  </a:lnTo>
                  <a:lnTo>
                    <a:pt x="116" y="340"/>
                  </a:lnTo>
                  <a:lnTo>
                    <a:pt x="110" y="340"/>
                  </a:lnTo>
                  <a:lnTo>
                    <a:pt x="106" y="340"/>
                  </a:lnTo>
                  <a:lnTo>
                    <a:pt x="104" y="338"/>
                  </a:lnTo>
                  <a:lnTo>
                    <a:pt x="102" y="338"/>
                  </a:lnTo>
                  <a:lnTo>
                    <a:pt x="80" y="338"/>
                  </a:lnTo>
                  <a:lnTo>
                    <a:pt x="78" y="338"/>
                  </a:lnTo>
                  <a:lnTo>
                    <a:pt x="76" y="340"/>
                  </a:lnTo>
                  <a:lnTo>
                    <a:pt x="74" y="342"/>
                  </a:lnTo>
                  <a:lnTo>
                    <a:pt x="70" y="344"/>
                  </a:lnTo>
                  <a:lnTo>
                    <a:pt x="68" y="346"/>
                  </a:lnTo>
                  <a:lnTo>
                    <a:pt x="64" y="352"/>
                  </a:lnTo>
                  <a:lnTo>
                    <a:pt x="60" y="352"/>
                  </a:lnTo>
                  <a:lnTo>
                    <a:pt x="52" y="352"/>
                  </a:lnTo>
                  <a:lnTo>
                    <a:pt x="48" y="352"/>
                  </a:lnTo>
                  <a:lnTo>
                    <a:pt x="44" y="352"/>
                  </a:lnTo>
                  <a:lnTo>
                    <a:pt x="40" y="352"/>
                  </a:lnTo>
                  <a:lnTo>
                    <a:pt x="36" y="350"/>
                  </a:lnTo>
                  <a:lnTo>
                    <a:pt x="34" y="350"/>
                  </a:lnTo>
                  <a:lnTo>
                    <a:pt x="32" y="348"/>
                  </a:lnTo>
                  <a:lnTo>
                    <a:pt x="32" y="346"/>
                  </a:lnTo>
                  <a:lnTo>
                    <a:pt x="32" y="342"/>
                  </a:lnTo>
                  <a:lnTo>
                    <a:pt x="32" y="342"/>
                  </a:lnTo>
                  <a:lnTo>
                    <a:pt x="30" y="340"/>
                  </a:lnTo>
                  <a:lnTo>
                    <a:pt x="30" y="342"/>
                  </a:lnTo>
                  <a:lnTo>
                    <a:pt x="28" y="342"/>
                  </a:lnTo>
                  <a:lnTo>
                    <a:pt x="26" y="344"/>
                  </a:lnTo>
                  <a:lnTo>
                    <a:pt x="24" y="344"/>
                  </a:lnTo>
                  <a:lnTo>
                    <a:pt x="22" y="344"/>
                  </a:lnTo>
                  <a:lnTo>
                    <a:pt x="20" y="342"/>
                  </a:lnTo>
                  <a:lnTo>
                    <a:pt x="18" y="342"/>
                  </a:lnTo>
                  <a:lnTo>
                    <a:pt x="16" y="338"/>
                  </a:lnTo>
                  <a:lnTo>
                    <a:pt x="16" y="336"/>
                  </a:lnTo>
                  <a:lnTo>
                    <a:pt x="16" y="332"/>
                  </a:lnTo>
                  <a:lnTo>
                    <a:pt x="20" y="330"/>
                  </a:lnTo>
                  <a:lnTo>
                    <a:pt x="26" y="326"/>
                  </a:lnTo>
                  <a:lnTo>
                    <a:pt x="30" y="300"/>
                  </a:lnTo>
                  <a:lnTo>
                    <a:pt x="30" y="300"/>
                  </a:lnTo>
                  <a:lnTo>
                    <a:pt x="28" y="296"/>
                  </a:lnTo>
                  <a:lnTo>
                    <a:pt x="28" y="292"/>
                  </a:lnTo>
                  <a:lnTo>
                    <a:pt x="26" y="288"/>
                  </a:lnTo>
                  <a:lnTo>
                    <a:pt x="24" y="284"/>
                  </a:lnTo>
                  <a:lnTo>
                    <a:pt x="22" y="280"/>
                  </a:lnTo>
                  <a:lnTo>
                    <a:pt x="22" y="278"/>
                  </a:lnTo>
                  <a:lnTo>
                    <a:pt x="18" y="272"/>
                  </a:lnTo>
                  <a:lnTo>
                    <a:pt x="12" y="258"/>
                  </a:lnTo>
                  <a:lnTo>
                    <a:pt x="8" y="242"/>
                  </a:lnTo>
                  <a:lnTo>
                    <a:pt x="4" y="228"/>
                  </a:lnTo>
                  <a:lnTo>
                    <a:pt x="4" y="218"/>
                  </a:lnTo>
                  <a:lnTo>
                    <a:pt x="8" y="214"/>
                  </a:lnTo>
                  <a:lnTo>
                    <a:pt x="8" y="208"/>
                  </a:lnTo>
                  <a:lnTo>
                    <a:pt x="8" y="202"/>
                  </a:lnTo>
                  <a:lnTo>
                    <a:pt x="6" y="196"/>
                  </a:lnTo>
                  <a:lnTo>
                    <a:pt x="4" y="194"/>
                  </a:lnTo>
                  <a:lnTo>
                    <a:pt x="2" y="188"/>
                  </a:lnTo>
                  <a:lnTo>
                    <a:pt x="0" y="178"/>
                  </a:lnTo>
                  <a:lnTo>
                    <a:pt x="0" y="168"/>
                  </a:lnTo>
                  <a:lnTo>
                    <a:pt x="4" y="160"/>
                  </a:lnTo>
                  <a:lnTo>
                    <a:pt x="8" y="158"/>
                  </a:lnTo>
                  <a:lnTo>
                    <a:pt x="12" y="154"/>
                  </a:lnTo>
                  <a:lnTo>
                    <a:pt x="16" y="150"/>
                  </a:lnTo>
                  <a:lnTo>
                    <a:pt x="20" y="148"/>
                  </a:lnTo>
                  <a:lnTo>
                    <a:pt x="24" y="144"/>
                  </a:lnTo>
                  <a:lnTo>
                    <a:pt x="28" y="140"/>
                  </a:lnTo>
                  <a:lnTo>
                    <a:pt x="30" y="138"/>
                  </a:lnTo>
                  <a:lnTo>
                    <a:pt x="30" y="13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37" name="Freeform 504">
              <a:extLst>
                <a:ext uri="{FF2B5EF4-FFF2-40B4-BE49-F238E27FC236}">
                  <a16:creationId xmlns:a16="http://schemas.microsoft.com/office/drawing/2014/main" id="{86DA9A54-E996-495C-8D82-7C51461793C2}"/>
                </a:ext>
              </a:extLst>
            </p:cNvPr>
            <p:cNvSpPr/>
            <p:nvPr/>
          </p:nvSpPr>
          <p:spPr bwMode="gray">
            <a:xfrm>
              <a:off x="3567819" y="4646774"/>
              <a:ext cx="151815" cy="177614"/>
            </a:xfrm>
            <a:custGeom>
              <a:avLst/>
              <a:gdLst>
                <a:gd name="T0" fmla="*/ 10 w 82"/>
                <a:gd name="T1" fmla="*/ 92 h 96"/>
                <a:gd name="T2" fmla="*/ 8 w 82"/>
                <a:gd name="T3" fmla="*/ 86 h 96"/>
                <a:gd name="T4" fmla="*/ 8 w 82"/>
                <a:gd name="T5" fmla="*/ 78 h 96"/>
                <a:gd name="T6" fmla="*/ 10 w 82"/>
                <a:gd name="T7" fmla="*/ 68 h 96"/>
                <a:gd name="T8" fmla="*/ 12 w 82"/>
                <a:gd name="T9" fmla="*/ 62 h 96"/>
                <a:gd name="T10" fmla="*/ 10 w 82"/>
                <a:gd name="T11" fmla="*/ 56 h 96"/>
                <a:gd name="T12" fmla="*/ 6 w 82"/>
                <a:gd name="T13" fmla="*/ 52 h 96"/>
                <a:gd name="T14" fmla="*/ 2 w 82"/>
                <a:gd name="T15" fmla="*/ 52 h 96"/>
                <a:gd name="T16" fmla="*/ 0 w 82"/>
                <a:gd name="T17" fmla="*/ 46 h 96"/>
                <a:gd name="T18" fmla="*/ 4 w 82"/>
                <a:gd name="T19" fmla="*/ 38 h 96"/>
                <a:gd name="T20" fmla="*/ 8 w 82"/>
                <a:gd name="T21" fmla="*/ 32 h 96"/>
                <a:gd name="T22" fmla="*/ 8 w 82"/>
                <a:gd name="T23" fmla="*/ 30 h 96"/>
                <a:gd name="T24" fmla="*/ 8 w 82"/>
                <a:gd name="T25" fmla="*/ 24 h 96"/>
                <a:gd name="T26" fmla="*/ 10 w 82"/>
                <a:gd name="T27" fmla="*/ 18 h 96"/>
                <a:gd name="T28" fmla="*/ 14 w 82"/>
                <a:gd name="T29" fmla="*/ 18 h 96"/>
                <a:gd name="T30" fmla="*/ 18 w 82"/>
                <a:gd name="T31" fmla="*/ 16 h 96"/>
                <a:gd name="T32" fmla="*/ 20 w 82"/>
                <a:gd name="T33" fmla="*/ 12 h 96"/>
                <a:gd name="T34" fmla="*/ 24 w 82"/>
                <a:gd name="T35" fmla="*/ 8 h 96"/>
                <a:gd name="T36" fmla="*/ 34 w 82"/>
                <a:gd name="T37" fmla="*/ 2 h 96"/>
                <a:gd name="T38" fmla="*/ 44 w 82"/>
                <a:gd name="T39" fmla="*/ 0 h 96"/>
                <a:gd name="T40" fmla="*/ 52 w 82"/>
                <a:gd name="T41" fmla="*/ 0 h 96"/>
                <a:gd name="T42" fmla="*/ 62 w 82"/>
                <a:gd name="T43" fmla="*/ 2 h 96"/>
                <a:gd name="T44" fmla="*/ 68 w 82"/>
                <a:gd name="T45" fmla="*/ 4 h 96"/>
                <a:gd name="T46" fmla="*/ 72 w 82"/>
                <a:gd name="T47" fmla="*/ 6 h 96"/>
                <a:gd name="T48" fmla="*/ 76 w 82"/>
                <a:gd name="T49" fmla="*/ 6 h 96"/>
                <a:gd name="T50" fmla="*/ 78 w 82"/>
                <a:gd name="T51" fmla="*/ 4 h 96"/>
                <a:gd name="T52" fmla="*/ 82 w 82"/>
                <a:gd name="T53" fmla="*/ 10 h 96"/>
                <a:gd name="T54" fmla="*/ 82 w 82"/>
                <a:gd name="T55" fmla="*/ 18 h 96"/>
                <a:gd name="T56" fmla="*/ 74 w 82"/>
                <a:gd name="T57" fmla="*/ 22 h 96"/>
                <a:gd name="T58" fmla="*/ 68 w 82"/>
                <a:gd name="T59" fmla="*/ 22 h 96"/>
                <a:gd name="T60" fmla="*/ 64 w 82"/>
                <a:gd name="T61" fmla="*/ 16 h 96"/>
                <a:gd name="T62" fmla="*/ 60 w 82"/>
                <a:gd name="T63" fmla="*/ 12 h 96"/>
                <a:gd name="T64" fmla="*/ 54 w 82"/>
                <a:gd name="T65" fmla="*/ 8 h 96"/>
                <a:gd name="T66" fmla="*/ 46 w 82"/>
                <a:gd name="T67" fmla="*/ 6 h 96"/>
                <a:gd name="T68" fmla="*/ 36 w 82"/>
                <a:gd name="T69" fmla="*/ 10 h 96"/>
                <a:gd name="T70" fmla="*/ 26 w 82"/>
                <a:gd name="T71" fmla="*/ 16 h 96"/>
                <a:gd name="T72" fmla="*/ 22 w 82"/>
                <a:gd name="T73" fmla="*/ 22 h 96"/>
                <a:gd name="T74" fmla="*/ 22 w 82"/>
                <a:gd name="T75" fmla="*/ 28 h 96"/>
                <a:gd name="T76" fmla="*/ 20 w 82"/>
                <a:gd name="T77" fmla="*/ 34 h 96"/>
                <a:gd name="T78" fmla="*/ 20 w 82"/>
                <a:gd name="T79" fmla="*/ 38 h 96"/>
                <a:gd name="T80" fmla="*/ 24 w 82"/>
                <a:gd name="T81" fmla="*/ 38 h 96"/>
                <a:gd name="T82" fmla="*/ 34 w 82"/>
                <a:gd name="T83" fmla="*/ 36 h 96"/>
                <a:gd name="T84" fmla="*/ 42 w 82"/>
                <a:gd name="T85" fmla="*/ 34 h 96"/>
                <a:gd name="T86" fmla="*/ 44 w 82"/>
                <a:gd name="T87" fmla="*/ 30 h 96"/>
                <a:gd name="T88" fmla="*/ 50 w 82"/>
                <a:gd name="T89" fmla="*/ 28 h 96"/>
                <a:gd name="T90" fmla="*/ 54 w 82"/>
                <a:gd name="T91" fmla="*/ 28 h 96"/>
                <a:gd name="T92" fmla="*/ 54 w 82"/>
                <a:gd name="T93" fmla="*/ 32 h 96"/>
                <a:gd name="T94" fmla="*/ 54 w 82"/>
                <a:gd name="T95" fmla="*/ 36 h 96"/>
                <a:gd name="T96" fmla="*/ 50 w 82"/>
                <a:gd name="T97" fmla="*/ 38 h 96"/>
                <a:gd name="T98" fmla="*/ 42 w 82"/>
                <a:gd name="T99" fmla="*/ 40 h 96"/>
                <a:gd name="T100" fmla="*/ 36 w 82"/>
                <a:gd name="T101" fmla="*/ 44 h 96"/>
                <a:gd name="T102" fmla="*/ 32 w 82"/>
                <a:gd name="T103" fmla="*/ 44 h 96"/>
                <a:gd name="T104" fmla="*/ 32 w 82"/>
                <a:gd name="T105" fmla="*/ 46 h 96"/>
                <a:gd name="T106" fmla="*/ 32 w 82"/>
                <a:gd name="T107" fmla="*/ 50 h 96"/>
                <a:gd name="T108" fmla="*/ 36 w 82"/>
                <a:gd name="T109" fmla="*/ 52 h 96"/>
                <a:gd name="T110" fmla="*/ 42 w 82"/>
                <a:gd name="T111" fmla="*/ 58 h 96"/>
                <a:gd name="T112" fmla="*/ 46 w 82"/>
                <a:gd name="T113" fmla="*/ 66 h 96"/>
                <a:gd name="T114" fmla="*/ 46 w 82"/>
                <a:gd name="T115" fmla="*/ 70 h 96"/>
                <a:gd name="T116" fmla="*/ 62 w 82"/>
                <a:gd name="T117" fmla="*/ 90 h 96"/>
                <a:gd name="T118" fmla="*/ 38 w 82"/>
                <a:gd name="T119" fmla="*/ 96 h 96"/>
                <a:gd name="T120" fmla="*/ 34 w 82"/>
                <a:gd name="T121" fmla="*/ 64 h 96"/>
                <a:gd name="T122" fmla="*/ 28 w 82"/>
                <a:gd name="T123" fmla="*/ 58 h 96"/>
                <a:gd name="T124" fmla="*/ 24 w 82"/>
                <a:gd name="T125" fmla="*/ 7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2" h="96">
                  <a:moveTo>
                    <a:pt x="16" y="88"/>
                  </a:moveTo>
                  <a:lnTo>
                    <a:pt x="10" y="92"/>
                  </a:lnTo>
                  <a:lnTo>
                    <a:pt x="10" y="90"/>
                  </a:lnTo>
                  <a:lnTo>
                    <a:pt x="8" y="86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8" y="72"/>
                  </a:lnTo>
                  <a:lnTo>
                    <a:pt x="10" y="68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8"/>
                  </a:lnTo>
                  <a:lnTo>
                    <a:pt x="10" y="56"/>
                  </a:lnTo>
                  <a:lnTo>
                    <a:pt x="8" y="54"/>
                  </a:lnTo>
                  <a:lnTo>
                    <a:pt x="6" y="52"/>
                  </a:lnTo>
                  <a:lnTo>
                    <a:pt x="2" y="52"/>
                  </a:lnTo>
                  <a:lnTo>
                    <a:pt x="2" y="52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2" y="42"/>
                  </a:lnTo>
                  <a:lnTo>
                    <a:pt x="4" y="38"/>
                  </a:lnTo>
                  <a:lnTo>
                    <a:pt x="6" y="34"/>
                  </a:lnTo>
                  <a:lnTo>
                    <a:pt x="8" y="3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28"/>
                  </a:lnTo>
                  <a:lnTo>
                    <a:pt x="8" y="24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6" y="18"/>
                  </a:lnTo>
                  <a:lnTo>
                    <a:pt x="18" y="16"/>
                  </a:lnTo>
                  <a:lnTo>
                    <a:pt x="20" y="16"/>
                  </a:lnTo>
                  <a:lnTo>
                    <a:pt x="20" y="12"/>
                  </a:lnTo>
                  <a:lnTo>
                    <a:pt x="22" y="10"/>
                  </a:lnTo>
                  <a:lnTo>
                    <a:pt x="24" y="8"/>
                  </a:lnTo>
                  <a:lnTo>
                    <a:pt x="30" y="4"/>
                  </a:lnTo>
                  <a:lnTo>
                    <a:pt x="34" y="2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2" y="2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70" y="6"/>
                  </a:lnTo>
                  <a:lnTo>
                    <a:pt x="72" y="6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6" y="4"/>
                  </a:lnTo>
                  <a:lnTo>
                    <a:pt x="78" y="4"/>
                  </a:lnTo>
                  <a:lnTo>
                    <a:pt x="80" y="6"/>
                  </a:lnTo>
                  <a:lnTo>
                    <a:pt x="82" y="10"/>
                  </a:lnTo>
                  <a:lnTo>
                    <a:pt x="82" y="14"/>
                  </a:lnTo>
                  <a:lnTo>
                    <a:pt x="82" y="18"/>
                  </a:lnTo>
                  <a:lnTo>
                    <a:pt x="78" y="20"/>
                  </a:lnTo>
                  <a:lnTo>
                    <a:pt x="74" y="22"/>
                  </a:lnTo>
                  <a:lnTo>
                    <a:pt x="72" y="22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4" y="16"/>
                  </a:lnTo>
                  <a:lnTo>
                    <a:pt x="62" y="14"/>
                  </a:lnTo>
                  <a:lnTo>
                    <a:pt x="60" y="12"/>
                  </a:lnTo>
                  <a:lnTo>
                    <a:pt x="58" y="10"/>
                  </a:lnTo>
                  <a:lnTo>
                    <a:pt x="54" y="8"/>
                  </a:lnTo>
                  <a:lnTo>
                    <a:pt x="50" y="8"/>
                  </a:lnTo>
                  <a:lnTo>
                    <a:pt x="46" y="6"/>
                  </a:lnTo>
                  <a:lnTo>
                    <a:pt x="40" y="8"/>
                  </a:lnTo>
                  <a:lnTo>
                    <a:pt x="36" y="10"/>
                  </a:lnTo>
                  <a:lnTo>
                    <a:pt x="30" y="14"/>
                  </a:lnTo>
                  <a:lnTo>
                    <a:pt x="26" y="16"/>
                  </a:lnTo>
                  <a:lnTo>
                    <a:pt x="24" y="18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8"/>
                  </a:lnTo>
                  <a:lnTo>
                    <a:pt x="22" y="30"/>
                  </a:lnTo>
                  <a:lnTo>
                    <a:pt x="20" y="34"/>
                  </a:lnTo>
                  <a:lnTo>
                    <a:pt x="20" y="36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4" y="38"/>
                  </a:lnTo>
                  <a:lnTo>
                    <a:pt x="28" y="36"/>
                  </a:lnTo>
                  <a:lnTo>
                    <a:pt x="34" y="36"/>
                  </a:lnTo>
                  <a:lnTo>
                    <a:pt x="40" y="36"/>
                  </a:lnTo>
                  <a:lnTo>
                    <a:pt x="42" y="34"/>
                  </a:lnTo>
                  <a:lnTo>
                    <a:pt x="44" y="32"/>
                  </a:lnTo>
                  <a:lnTo>
                    <a:pt x="44" y="30"/>
                  </a:lnTo>
                  <a:lnTo>
                    <a:pt x="48" y="28"/>
                  </a:lnTo>
                  <a:lnTo>
                    <a:pt x="50" y="28"/>
                  </a:lnTo>
                  <a:lnTo>
                    <a:pt x="52" y="28"/>
                  </a:lnTo>
                  <a:lnTo>
                    <a:pt x="54" y="28"/>
                  </a:lnTo>
                  <a:lnTo>
                    <a:pt x="54" y="30"/>
                  </a:lnTo>
                  <a:lnTo>
                    <a:pt x="54" y="32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2" y="38"/>
                  </a:lnTo>
                  <a:lnTo>
                    <a:pt x="50" y="38"/>
                  </a:lnTo>
                  <a:lnTo>
                    <a:pt x="46" y="40"/>
                  </a:lnTo>
                  <a:lnTo>
                    <a:pt x="42" y="40"/>
                  </a:lnTo>
                  <a:lnTo>
                    <a:pt x="38" y="42"/>
                  </a:lnTo>
                  <a:lnTo>
                    <a:pt x="36" y="44"/>
                  </a:lnTo>
                  <a:lnTo>
                    <a:pt x="32" y="44"/>
                  </a:lnTo>
                  <a:lnTo>
                    <a:pt x="32" y="44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30" y="48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6" y="52"/>
                  </a:lnTo>
                  <a:lnTo>
                    <a:pt x="40" y="54"/>
                  </a:lnTo>
                  <a:lnTo>
                    <a:pt x="42" y="58"/>
                  </a:lnTo>
                  <a:lnTo>
                    <a:pt x="44" y="62"/>
                  </a:lnTo>
                  <a:lnTo>
                    <a:pt x="46" y="66"/>
                  </a:lnTo>
                  <a:lnTo>
                    <a:pt x="46" y="68"/>
                  </a:lnTo>
                  <a:lnTo>
                    <a:pt x="46" y="70"/>
                  </a:lnTo>
                  <a:lnTo>
                    <a:pt x="58" y="76"/>
                  </a:lnTo>
                  <a:lnTo>
                    <a:pt x="62" y="90"/>
                  </a:lnTo>
                  <a:lnTo>
                    <a:pt x="46" y="92"/>
                  </a:lnTo>
                  <a:lnTo>
                    <a:pt x="38" y="96"/>
                  </a:lnTo>
                  <a:lnTo>
                    <a:pt x="34" y="80"/>
                  </a:lnTo>
                  <a:lnTo>
                    <a:pt x="34" y="64"/>
                  </a:lnTo>
                  <a:lnTo>
                    <a:pt x="32" y="62"/>
                  </a:lnTo>
                  <a:lnTo>
                    <a:pt x="28" y="58"/>
                  </a:lnTo>
                  <a:lnTo>
                    <a:pt x="24" y="58"/>
                  </a:lnTo>
                  <a:lnTo>
                    <a:pt x="24" y="78"/>
                  </a:lnTo>
                  <a:lnTo>
                    <a:pt x="16" y="8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38" name="Freeform 505">
              <a:extLst>
                <a:ext uri="{FF2B5EF4-FFF2-40B4-BE49-F238E27FC236}">
                  <a16:creationId xmlns:a16="http://schemas.microsoft.com/office/drawing/2014/main" id="{4BF0D6C5-80BF-4B51-9769-821B506864F2}"/>
                </a:ext>
              </a:extLst>
            </p:cNvPr>
            <p:cNvSpPr/>
            <p:nvPr/>
          </p:nvSpPr>
          <p:spPr bwMode="gray">
            <a:xfrm>
              <a:off x="3001292" y="4569068"/>
              <a:ext cx="251790" cy="273822"/>
            </a:xfrm>
            <a:custGeom>
              <a:avLst/>
              <a:gdLst>
                <a:gd name="T0" fmla="*/ 2 w 136"/>
                <a:gd name="T1" fmla="*/ 2 h 148"/>
                <a:gd name="T2" fmla="*/ 8 w 136"/>
                <a:gd name="T3" fmla="*/ 4 h 148"/>
                <a:gd name="T4" fmla="*/ 18 w 136"/>
                <a:gd name="T5" fmla="*/ 2 h 148"/>
                <a:gd name="T6" fmla="*/ 24 w 136"/>
                <a:gd name="T7" fmla="*/ 0 h 148"/>
                <a:gd name="T8" fmla="*/ 32 w 136"/>
                <a:gd name="T9" fmla="*/ 4 h 148"/>
                <a:gd name="T10" fmla="*/ 38 w 136"/>
                <a:gd name="T11" fmla="*/ 14 h 148"/>
                <a:gd name="T12" fmla="*/ 42 w 136"/>
                <a:gd name="T13" fmla="*/ 18 h 148"/>
                <a:gd name="T14" fmla="*/ 42 w 136"/>
                <a:gd name="T15" fmla="*/ 20 h 148"/>
                <a:gd name="T16" fmla="*/ 66 w 136"/>
                <a:gd name="T17" fmla="*/ 42 h 148"/>
                <a:gd name="T18" fmla="*/ 72 w 136"/>
                <a:gd name="T19" fmla="*/ 42 h 148"/>
                <a:gd name="T20" fmla="*/ 92 w 136"/>
                <a:gd name="T21" fmla="*/ 60 h 148"/>
                <a:gd name="T22" fmla="*/ 110 w 136"/>
                <a:gd name="T23" fmla="*/ 74 h 148"/>
                <a:gd name="T24" fmla="*/ 108 w 136"/>
                <a:gd name="T25" fmla="*/ 74 h 148"/>
                <a:gd name="T26" fmla="*/ 104 w 136"/>
                <a:gd name="T27" fmla="*/ 76 h 148"/>
                <a:gd name="T28" fmla="*/ 104 w 136"/>
                <a:gd name="T29" fmla="*/ 78 h 148"/>
                <a:gd name="T30" fmla="*/ 114 w 136"/>
                <a:gd name="T31" fmla="*/ 88 h 148"/>
                <a:gd name="T32" fmla="*/ 126 w 136"/>
                <a:gd name="T33" fmla="*/ 100 h 148"/>
                <a:gd name="T34" fmla="*/ 128 w 136"/>
                <a:gd name="T35" fmla="*/ 102 h 148"/>
                <a:gd name="T36" fmla="*/ 132 w 136"/>
                <a:gd name="T37" fmla="*/ 108 h 148"/>
                <a:gd name="T38" fmla="*/ 136 w 136"/>
                <a:gd name="T39" fmla="*/ 116 h 148"/>
                <a:gd name="T40" fmla="*/ 134 w 136"/>
                <a:gd name="T41" fmla="*/ 116 h 148"/>
                <a:gd name="T42" fmla="*/ 134 w 136"/>
                <a:gd name="T43" fmla="*/ 120 h 148"/>
                <a:gd name="T44" fmla="*/ 136 w 136"/>
                <a:gd name="T45" fmla="*/ 128 h 148"/>
                <a:gd name="T46" fmla="*/ 136 w 136"/>
                <a:gd name="T47" fmla="*/ 132 h 148"/>
                <a:gd name="T48" fmla="*/ 136 w 136"/>
                <a:gd name="T49" fmla="*/ 140 h 148"/>
                <a:gd name="T50" fmla="*/ 132 w 136"/>
                <a:gd name="T51" fmla="*/ 146 h 148"/>
                <a:gd name="T52" fmla="*/ 126 w 136"/>
                <a:gd name="T53" fmla="*/ 148 h 148"/>
                <a:gd name="T54" fmla="*/ 122 w 136"/>
                <a:gd name="T55" fmla="*/ 148 h 148"/>
                <a:gd name="T56" fmla="*/ 100 w 136"/>
                <a:gd name="T57" fmla="*/ 138 h 148"/>
                <a:gd name="T58" fmla="*/ 82 w 136"/>
                <a:gd name="T59" fmla="*/ 116 h 148"/>
                <a:gd name="T60" fmla="*/ 62 w 136"/>
                <a:gd name="T61" fmla="*/ 88 h 148"/>
                <a:gd name="T62" fmla="*/ 52 w 136"/>
                <a:gd name="T63" fmla="*/ 68 h 148"/>
                <a:gd name="T64" fmla="*/ 44 w 136"/>
                <a:gd name="T65" fmla="*/ 60 h 148"/>
                <a:gd name="T66" fmla="*/ 40 w 136"/>
                <a:gd name="T67" fmla="*/ 54 h 148"/>
                <a:gd name="T68" fmla="*/ 34 w 136"/>
                <a:gd name="T69" fmla="*/ 46 h 148"/>
                <a:gd name="T70" fmla="*/ 14 w 136"/>
                <a:gd name="T71" fmla="*/ 18 h 148"/>
                <a:gd name="T72" fmla="*/ 12 w 136"/>
                <a:gd name="T73" fmla="*/ 16 h 148"/>
                <a:gd name="T74" fmla="*/ 6 w 136"/>
                <a:gd name="T75" fmla="*/ 12 h 148"/>
                <a:gd name="T76" fmla="*/ 0 w 136"/>
                <a:gd name="T77" fmla="*/ 6 h 148"/>
                <a:gd name="T78" fmla="*/ 0 w 136"/>
                <a:gd name="T7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6" h="148">
                  <a:moveTo>
                    <a:pt x="0" y="0"/>
                  </a:moveTo>
                  <a:lnTo>
                    <a:pt x="2" y="2"/>
                  </a:lnTo>
                  <a:lnTo>
                    <a:pt x="4" y="2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4" y="0"/>
                  </a:lnTo>
                  <a:lnTo>
                    <a:pt x="28" y="2"/>
                  </a:lnTo>
                  <a:lnTo>
                    <a:pt x="32" y="4"/>
                  </a:lnTo>
                  <a:lnTo>
                    <a:pt x="36" y="8"/>
                  </a:lnTo>
                  <a:lnTo>
                    <a:pt x="38" y="14"/>
                  </a:lnTo>
                  <a:lnTo>
                    <a:pt x="40" y="16"/>
                  </a:lnTo>
                  <a:lnTo>
                    <a:pt x="42" y="18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66" y="42"/>
                  </a:lnTo>
                  <a:lnTo>
                    <a:pt x="68" y="40"/>
                  </a:lnTo>
                  <a:lnTo>
                    <a:pt x="72" y="42"/>
                  </a:lnTo>
                  <a:lnTo>
                    <a:pt x="82" y="50"/>
                  </a:lnTo>
                  <a:lnTo>
                    <a:pt x="92" y="60"/>
                  </a:lnTo>
                  <a:lnTo>
                    <a:pt x="104" y="68"/>
                  </a:lnTo>
                  <a:lnTo>
                    <a:pt x="110" y="74"/>
                  </a:lnTo>
                  <a:lnTo>
                    <a:pt x="108" y="74"/>
                  </a:lnTo>
                  <a:lnTo>
                    <a:pt x="108" y="74"/>
                  </a:lnTo>
                  <a:lnTo>
                    <a:pt x="106" y="74"/>
                  </a:lnTo>
                  <a:lnTo>
                    <a:pt x="104" y="76"/>
                  </a:lnTo>
                  <a:lnTo>
                    <a:pt x="102" y="76"/>
                  </a:lnTo>
                  <a:lnTo>
                    <a:pt x="104" y="78"/>
                  </a:lnTo>
                  <a:lnTo>
                    <a:pt x="106" y="82"/>
                  </a:lnTo>
                  <a:lnTo>
                    <a:pt x="114" y="88"/>
                  </a:lnTo>
                  <a:lnTo>
                    <a:pt x="114" y="100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8" y="102"/>
                  </a:lnTo>
                  <a:lnTo>
                    <a:pt x="130" y="104"/>
                  </a:lnTo>
                  <a:lnTo>
                    <a:pt x="132" y="108"/>
                  </a:lnTo>
                  <a:lnTo>
                    <a:pt x="134" y="112"/>
                  </a:lnTo>
                  <a:lnTo>
                    <a:pt x="136" y="116"/>
                  </a:lnTo>
                  <a:lnTo>
                    <a:pt x="136" y="116"/>
                  </a:lnTo>
                  <a:lnTo>
                    <a:pt x="134" y="116"/>
                  </a:lnTo>
                  <a:lnTo>
                    <a:pt x="134" y="118"/>
                  </a:lnTo>
                  <a:lnTo>
                    <a:pt x="134" y="120"/>
                  </a:lnTo>
                  <a:lnTo>
                    <a:pt x="134" y="124"/>
                  </a:lnTo>
                  <a:lnTo>
                    <a:pt x="136" y="128"/>
                  </a:lnTo>
                  <a:lnTo>
                    <a:pt x="136" y="130"/>
                  </a:lnTo>
                  <a:lnTo>
                    <a:pt x="136" y="132"/>
                  </a:lnTo>
                  <a:lnTo>
                    <a:pt x="136" y="136"/>
                  </a:lnTo>
                  <a:lnTo>
                    <a:pt x="136" y="140"/>
                  </a:lnTo>
                  <a:lnTo>
                    <a:pt x="134" y="144"/>
                  </a:lnTo>
                  <a:lnTo>
                    <a:pt x="132" y="146"/>
                  </a:lnTo>
                  <a:lnTo>
                    <a:pt x="128" y="148"/>
                  </a:lnTo>
                  <a:lnTo>
                    <a:pt x="126" y="148"/>
                  </a:lnTo>
                  <a:lnTo>
                    <a:pt x="122" y="148"/>
                  </a:lnTo>
                  <a:lnTo>
                    <a:pt x="122" y="148"/>
                  </a:lnTo>
                  <a:lnTo>
                    <a:pt x="102" y="142"/>
                  </a:lnTo>
                  <a:lnTo>
                    <a:pt x="100" y="138"/>
                  </a:lnTo>
                  <a:lnTo>
                    <a:pt x="92" y="128"/>
                  </a:lnTo>
                  <a:lnTo>
                    <a:pt x="82" y="116"/>
                  </a:lnTo>
                  <a:lnTo>
                    <a:pt x="72" y="102"/>
                  </a:lnTo>
                  <a:lnTo>
                    <a:pt x="62" y="88"/>
                  </a:lnTo>
                  <a:lnTo>
                    <a:pt x="56" y="78"/>
                  </a:lnTo>
                  <a:lnTo>
                    <a:pt x="52" y="68"/>
                  </a:lnTo>
                  <a:lnTo>
                    <a:pt x="44" y="62"/>
                  </a:lnTo>
                  <a:lnTo>
                    <a:pt x="44" y="60"/>
                  </a:lnTo>
                  <a:lnTo>
                    <a:pt x="42" y="58"/>
                  </a:lnTo>
                  <a:lnTo>
                    <a:pt x="40" y="54"/>
                  </a:lnTo>
                  <a:lnTo>
                    <a:pt x="38" y="50"/>
                  </a:lnTo>
                  <a:lnTo>
                    <a:pt x="34" y="46"/>
                  </a:lnTo>
                  <a:lnTo>
                    <a:pt x="32" y="42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2" y="16"/>
                  </a:lnTo>
                  <a:lnTo>
                    <a:pt x="8" y="14"/>
                  </a:lnTo>
                  <a:lnTo>
                    <a:pt x="6" y="12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39" name="Freeform 506">
              <a:extLst>
                <a:ext uri="{FF2B5EF4-FFF2-40B4-BE49-F238E27FC236}">
                  <a16:creationId xmlns:a16="http://schemas.microsoft.com/office/drawing/2014/main" id="{65C30199-97AA-4D79-9A4F-9211FFF85320}"/>
                </a:ext>
              </a:extLst>
            </p:cNvPr>
            <p:cNvSpPr/>
            <p:nvPr/>
          </p:nvSpPr>
          <p:spPr bwMode="gray">
            <a:xfrm>
              <a:off x="3245676" y="4850291"/>
              <a:ext cx="214762" cy="59205"/>
            </a:xfrm>
            <a:custGeom>
              <a:avLst/>
              <a:gdLst>
                <a:gd name="T0" fmla="*/ 50 w 116"/>
                <a:gd name="T1" fmla="*/ 22 h 32"/>
                <a:gd name="T2" fmla="*/ 22 w 116"/>
                <a:gd name="T3" fmla="*/ 22 h 32"/>
                <a:gd name="T4" fmla="*/ 0 w 116"/>
                <a:gd name="T5" fmla="*/ 10 h 32"/>
                <a:gd name="T6" fmla="*/ 2 w 116"/>
                <a:gd name="T7" fmla="*/ 4 h 32"/>
                <a:gd name="T8" fmla="*/ 2 w 116"/>
                <a:gd name="T9" fmla="*/ 4 h 32"/>
                <a:gd name="T10" fmla="*/ 6 w 116"/>
                <a:gd name="T11" fmla="*/ 2 h 32"/>
                <a:gd name="T12" fmla="*/ 10 w 116"/>
                <a:gd name="T13" fmla="*/ 0 h 32"/>
                <a:gd name="T14" fmla="*/ 14 w 116"/>
                <a:gd name="T15" fmla="*/ 0 h 32"/>
                <a:gd name="T16" fmla="*/ 20 w 116"/>
                <a:gd name="T17" fmla="*/ 0 h 32"/>
                <a:gd name="T18" fmla="*/ 26 w 116"/>
                <a:gd name="T19" fmla="*/ 0 h 32"/>
                <a:gd name="T20" fmla="*/ 56 w 116"/>
                <a:gd name="T21" fmla="*/ 8 h 32"/>
                <a:gd name="T22" fmla="*/ 58 w 116"/>
                <a:gd name="T23" fmla="*/ 8 h 32"/>
                <a:gd name="T24" fmla="*/ 62 w 116"/>
                <a:gd name="T25" fmla="*/ 6 h 32"/>
                <a:gd name="T26" fmla="*/ 66 w 116"/>
                <a:gd name="T27" fmla="*/ 6 h 32"/>
                <a:gd name="T28" fmla="*/ 72 w 116"/>
                <a:gd name="T29" fmla="*/ 6 h 32"/>
                <a:gd name="T30" fmla="*/ 80 w 116"/>
                <a:gd name="T31" fmla="*/ 6 h 32"/>
                <a:gd name="T32" fmla="*/ 84 w 116"/>
                <a:gd name="T33" fmla="*/ 8 h 32"/>
                <a:gd name="T34" fmla="*/ 90 w 116"/>
                <a:gd name="T35" fmla="*/ 12 h 32"/>
                <a:gd name="T36" fmla="*/ 96 w 116"/>
                <a:gd name="T37" fmla="*/ 14 h 32"/>
                <a:gd name="T38" fmla="*/ 102 w 116"/>
                <a:gd name="T39" fmla="*/ 16 h 32"/>
                <a:gd name="T40" fmla="*/ 108 w 116"/>
                <a:gd name="T41" fmla="*/ 18 h 32"/>
                <a:gd name="T42" fmla="*/ 110 w 116"/>
                <a:gd name="T43" fmla="*/ 20 h 32"/>
                <a:gd name="T44" fmla="*/ 112 w 116"/>
                <a:gd name="T45" fmla="*/ 20 h 32"/>
                <a:gd name="T46" fmla="*/ 112 w 116"/>
                <a:gd name="T47" fmla="*/ 20 h 32"/>
                <a:gd name="T48" fmla="*/ 114 w 116"/>
                <a:gd name="T49" fmla="*/ 22 h 32"/>
                <a:gd name="T50" fmla="*/ 114 w 116"/>
                <a:gd name="T51" fmla="*/ 24 h 32"/>
                <a:gd name="T52" fmla="*/ 116 w 116"/>
                <a:gd name="T53" fmla="*/ 28 h 32"/>
                <a:gd name="T54" fmla="*/ 114 w 116"/>
                <a:gd name="T55" fmla="*/ 30 h 32"/>
                <a:gd name="T56" fmla="*/ 114 w 116"/>
                <a:gd name="T57" fmla="*/ 32 h 32"/>
                <a:gd name="T58" fmla="*/ 110 w 116"/>
                <a:gd name="T59" fmla="*/ 32 h 32"/>
                <a:gd name="T60" fmla="*/ 100 w 116"/>
                <a:gd name="T61" fmla="*/ 32 h 32"/>
                <a:gd name="T62" fmla="*/ 88 w 116"/>
                <a:gd name="T63" fmla="*/ 30 h 32"/>
                <a:gd name="T64" fmla="*/ 76 w 116"/>
                <a:gd name="T65" fmla="*/ 30 h 32"/>
                <a:gd name="T66" fmla="*/ 72 w 116"/>
                <a:gd name="T67" fmla="*/ 28 h 32"/>
                <a:gd name="T68" fmla="*/ 50 w 116"/>
                <a:gd name="T69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6" h="32">
                  <a:moveTo>
                    <a:pt x="50" y="22"/>
                  </a:moveTo>
                  <a:lnTo>
                    <a:pt x="22" y="22"/>
                  </a:lnTo>
                  <a:lnTo>
                    <a:pt x="0" y="10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56" y="8"/>
                  </a:lnTo>
                  <a:lnTo>
                    <a:pt x="58" y="8"/>
                  </a:lnTo>
                  <a:lnTo>
                    <a:pt x="62" y="6"/>
                  </a:lnTo>
                  <a:lnTo>
                    <a:pt x="66" y="6"/>
                  </a:lnTo>
                  <a:lnTo>
                    <a:pt x="72" y="6"/>
                  </a:lnTo>
                  <a:lnTo>
                    <a:pt x="80" y="6"/>
                  </a:lnTo>
                  <a:lnTo>
                    <a:pt x="84" y="8"/>
                  </a:lnTo>
                  <a:lnTo>
                    <a:pt x="90" y="12"/>
                  </a:lnTo>
                  <a:lnTo>
                    <a:pt x="96" y="14"/>
                  </a:lnTo>
                  <a:lnTo>
                    <a:pt x="102" y="16"/>
                  </a:lnTo>
                  <a:lnTo>
                    <a:pt x="108" y="18"/>
                  </a:lnTo>
                  <a:lnTo>
                    <a:pt x="110" y="20"/>
                  </a:lnTo>
                  <a:lnTo>
                    <a:pt x="112" y="20"/>
                  </a:lnTo>
                  <a:lnTo>
                    <a:pt x="112" y="20"/>
                  </a:lnTo>
                  <a:lnTo>
                    <a:pt x="114" y="22"/>
                  </a:lnTo>
                  <a:lnTo>
                    <a:pt x="114" y="24"/>
                  </a:lnTo>
                  <a:lnTo>
                    <a:pt x="116" y="28"/>
                  </a:lnTo>
                  <a:lnTo>
                    <a:pt x="114" y="30"/>
                  </a:lnTo>
                  <a:lnTo>
                    <a:pt x="114" y="32"/>
                  </a:lnTo>
                  <a:lnTo>
                    <a:pt x="110" y="32"/>
                  </a:lnTo>
                  <a:lnTo>
                    <a:pt x="100" y="32"/>
                  </a:lnTo>
                  <a:lnTo>
                    <a:pt x="88" y="30"/>
                  </a:lnTo>
                  <a:lnTo>
                    <a:pt x="76" y="30"/>
                  </a:lnTo>
                  <a:lnTo>
                    <a:pt x="72" y="28"/>
                  </a:lnTo>
                  <a:lnTo>
                    <a:pt x="50" y="2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40" name="Freeform 507">
              <a:extLst>
                <a:ext uri="{FF2B5EF4-FFF2-40B4-BE49-F238E27FC236}">
                  <a16:creationId xmlns:a16="http://schemas.microsoft.com/office/drawing/2014/main" id="{F6A10C85-8997-40EC-ACCA-4F061AD234A7}"/>
                </a:ext>
              </a:extLst>
            </p:cNvPr>
            <p:cNvSpPr/>
            <p:nvPr/>
          </p:nvSpPr>
          <p:spPr bwMode="gray">
            <a:xfrm>
              <a:off x="7637188" y="4968701"/>
              <a:ext cx="325846" cy="377431"/>
            </a:xfrm>
            <a:custGeom>
              <a:avLst/>
              <a:gdLst>
                <a:gd name="T0" fmla="*/ 2 w 176"/>
                <a:gd name="T1" fmla="*/ 94 h 204"/>
                <a:gd name="T2" fmla="*/ 8 w 176"/>
                <a:gd name="T3" fmla="*/ 90 h 204"/>
                <a:gd name="T4" fmla="*/ 22 w 176"/>
                <a:gd name="T5" fmla="*/ 84 h 204"/>
                <a:gd name="T6" fmla="*/ 28 w 176"/>
                <a:gd name="T7" fmla="*/ 80 h 204"/>
                <a:gd name="T8" fmla="*/ 26 w 176"/>
                <a:gd name="T9" fmla="*/ 70 h 204"/>
                <a:gd name="T10" fmla="*/ 24 w 176"/>
                <a:gd name="T11" fmla="*/ 66 h 204"/>
                <a:gd name="T12" fmla="*/ 24 w 176"/>
                <a:gd name="T13" fmla="*/ 52 h 204"/>
                <a:gd name="T14" fmla="*/ 28 w 176"/>
                <a:gd name="T15" fmla="*/ 44 h 204"/>
                <a:gd name="T16" fmla="*/ 26 w 176"/>
                <a:gd name="T17" fmla="*/ 36 h 204"/>
                <a:gd name="T18" fmla="*/ 34 w 176"/>
                <a:gd name="T19" fmla="*/ 18 h 204"/>
                <a:gd name="T20" fmla="*/ 42 w 176"/>
                <a:gd name="T21" fmla="*/ 16 h 204"/>
                <a:gd name="T22" fmla="*/ 48 w 176"/>
                <a:gd name="T23" fmla="*/ 8 h 204"/>
                <a:gd name="T24" fmla="*/ 58 w 176"/>
                <a:gd name="T25" fmla="*/ 4 h 204"/>
                <a:gd name="T26" fmla="*/ 64 w 176"/>
                <a:gd name="T27" fmla="*/ 6 h 204"/>
                <a:gd name="T28" fmla="*/ 68 w 176"/>
                <a:gd name="T29" fmla="*/ 0 h 204"/>
                <a:gd name="T30" fmla="*/ 74 w 176"/>
                <a:gd name="T31" fmla="*/ 2 h 204"/>
                <a:gd name="T32" fmla="*/ 72 w 176"/>
                <a:gd name="T33" fmla="*/ 20 h 204"/>
                <a:gd name="T34" fmla="*/ 98 w 176"/>
                <a:gd name="T35" fmla="*/ 46 h 204"/>
                <a:gd name="T36" fmla="*/ 110 w 176"/>
                <a:gd name="T37" fmla="*/ 48 h 204"/>
                <a:gd name="T38" fmla="*/ 118 w 176"/>
                <a:gd name="T39" fmla="*/ 60 h 204"/>
                <a:gd name="T40" fmla="*/ 128 w 176"/>
                <a:gd name="T41" fmla="*/ 66 h 204"/>
                <a:gd name="T42" fmla="*/ 140 w 176"/>
                <a:gd name="T43" fmla="*/ 78 h 204"/>
                <a:gd name="T44" fmla="*/ 166 w 176"/>
                <a:gd name="T45" fmla="*/ 90 h 204"/>
                <a:gd name="T46" fmla="*/ 166 w 176"/>
                <a:gd name="T47" fmla="*/ 98 h 204"/>
                <a:gd name="T48" fmla="*/ 168 w 176"/>
                <a:gd name="T49" fmla="*/ 104 h 204"/>
                <a:gd name="T50" fmla="*/ 174 w 176"/>
                <a:gd name="T51" fmla="*/ 108 h 204"/>
                <a:gd name="T52" fmla="*/ 176 w 176"/>
                <a:gd name="T53" fmla="*/ 120 h 204"/>
                <a:gd name="T54" fmla="*/ 174 w 176"/>
                <a:gd name="T55" fmla="*/ 156 h 204"/>
                <a:gd name="T56" fmla="*/ 162 w 176"/>
                <a:gd name="T57" fmla="*/ 152 h 204"/>
                <a:gd name="T58" fmla="*/ 132 w 176"/>
                <a:gd name="T59" fmla="*/ 150 h 204"/>
                <a:gd name="T60" fmla="*/ 112 w 176"/>
                <a:gd name="T61" fmla="*/ 180 h 204"/>
                <a:gd name="T62" fmla="*/ 106 w 176"/>
                <a:gd name="T63" fmla="*/ 190 h 204"/>
                <a:gd name="T64" fmla="*/ 98 w 176"/>
                <a:gd name="T65" fmla="*/ 186 h 204"/>
                <a:gd name="T66" fmla="*/ 84 w 176"/>
                <a:gd name="T67" fmla="*/ 200 h 204"/>
                <a:gd name="T68" fmla="*/ 82 w 176"/>
                <a:gd name="T69" fmla="*/ 194 h 204"/>
                <a:gd name="T70" fmla="*/ 76 w 176"/>
                <a:gd name="T71" fmla="*/ 188 h 204"/>
                <a:gd name="T72" fmla="*/ 56 w 176"/>
                <a:gd name="T73" fmla="*/ 188 h 204"/>
                <a:gd name="T74" fmla="*/ 50 w 176"/>
                <a:gd name="T75" fmla="*/ 198 h 204"/>
                <a:gd name="T76" fmla="*/ 46 w 176"/>
                <a:gd name="T77" fmla="*/ 202 h 204"/>
                <a:gd name="T78" fmla="*/ 40 w 176"/>
                <a:gd name="T79" fmla="*/ 204 h 204"/>
                <a:gd name="T80" fmla="*/ 30 w 176"/>
                <a:gd name="T81" fmla="*/ 160 h 204"/>
                <a:gd name="T82" fmla="*/ 30 w 176"/>
                <a:gd name="T83" fmla="*/ 150 h 204"/>
                <a:gd name="T84" fmla="*/ 24 w 176"/>
                <a:gd name="T85" fmla="*/ 138 h 204"/>
                <a:gd name="T86" fmla="*/ 10 w 176"/>
                <a:gd name="T87" fmla="*/ 118 h 204"/>
                <a:gd name="T88" fmla="*/ 2 w 176"/>
                <a:gd name="T89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6" h="204">
                  <a:moveTo>
                    <a:pt x="0" y="96"/>
                  </a:moveTo>
                  <a:lnTo>
                    <a:pt x="2" y="94"/>
                  </a:lnTo>
                  <a:lnTo>
                    <a:pt x="2" y="94"/>
                  </a:lnTo>
                  <a:lnTo>
                    <a:pt x="4" y="94"/>
                  </a:lnTo>
                  <a:lnTo>
                    <a:pt x="6" y="92"/>
                  </a:lnTo>
                  <a:lnTo>
                    <a:pt x="8" y="90"/>
                  </a:lnTo>
                  <a:lnTo>
                    <a:pt x="12" y="88"/>
                  </a:lnTo>
                  <a:lnTo>
                    <a:pt x="18" y="86"/>
                  </a:lnTo>
                  <a:lnTo>
                    <a:pt x="22" y="84"/>
                  </a:lnTo>
                  <a:lnTo>
                    <a:pt x="24" y="84"/>
                  </a:lnTo>
                  <a:lnTo>
                    <a:pt x="26" y="82"/>
                  </a:lnTo>
                  <a:lnTo>
                    <a:pt x="28" y="80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6" y="70"/>
                  </a:lnTo>
                  <a:lnTo>
                    <a:pt x="26" y="68"/>
                  </a:lnTo>
                  <a:lnTo>
                    <a:pt x="24" y="68"/>
                  </a:lnTo>
                  <a:lnTo>
                    <a:pt x="24" y="66"/>
                  </a:lnTo>
                  <a:lnTo>
                    <a:pt x="24" y="62"/>
                  </a:lnTo>
                  <a:lnTo>
                    <a:pt x="24" y="56"/>
                  </a:lnTo>
                  <a:lnTo>
                    <a:pt x="24" y="52"/>
                  </a:lnTo>
                  <a:lnTo>
                    <a:pt x="26" y="48"/>
                  </a:lnTo>
                  <a:lnTo>
                    <a:pt x="26" y="46"/>
                  </a:lnTo>
                  <a:lnTo>
                    <a:pt x="28" y="44"/>
                  </a:lnTo>
                  <a:lnTo>
                    <a:pt x="28" y="40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16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8"/>
                  </a:lnTo>
                  <a:lnTo>
                    <a:pt x="42" y="16"/>
                  </a:lnTo>
                  <a:lnTo>
                    <a:pt x="44" y="12"/>
                  </a:lnTo>
                  <a:lnTo>
                    <a:pt x="46" y="10"/>
                  </a:lnTo>
                  <a:lnTo>
                    <a:pt x="48" y="8"/>
                  </a:lnTo>
                  <a:lnTo>
                    <a:pt x="52" y="6"/>
                  </a:lnTo>
                  <a:lnTo>
                    <a:pt x="54" y="4"/>
                  </a:lnTo>
                  <a:lnTo>
                    <a:pt x="58" y="4"/>
                  </a:lnTo>
                  <a:lnTo>
                    <a:pt x="60" y="6"/>
                  </a:lnTo>
                  <a:lnTo>
                    <a:pt x="62" y="6"/>
                  </a:lnTo>
                  <a:lnTo>
                    <a:pt x="64" y="6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4" y="2"/>
                  </a:lnTo>
                  <a:lnTo>
                    <a:pt x="74" y="6"/>
                  </a:lnTo>
                  <a:lnTo>
                    <a:pt x="72" y="10"/>
                  </a:lnTo>
                  <a:lnTo>
                    <a:pt x="72" y="20"/>
                  </a:lnTo>
                  <a:lnTo>
                    <a:pt x="76" y="32"/>
                  </a:lnTo>
                  <a:lnTo>
                    <a:pt x="86" y="42"/>
                  </a:lnTo>
                  <a:lnTo>
                    <a:pt x="98" y="46"/>
                  </a:lnTo>
                  <a:lnTo>
                    <a:pt x="108" y="44"/>
                  </a:lnTo>
                  <a:lnTo>
                    <a:pt x="108" y="46"/>
                  </a:lnTo>
                  <a:lnTo>
                    <a:pt x="110" y="48"/>
                  </a:lnTo>
                  <a:lnTo>
                    <a:pt x="112" y="52"/>
                  </a:lnTo>
                  <a:lnTo>
                    <a:pt x="114" y="56"/>
                  </a:lnTo>
                  <a:lnTo>
                    <a:pt x="118" y="60"/>
                  </a:lnTo>
                  <a:lnTo>
                    <a:pt x="124" y="62"/>
                  </a:lnTo>
                  <a:lnTo>
                    <a:pt x="124" y="62"/>
                  </a:lnTo>
                  <a:lnTo>
                    <a:pt x="128" y="66"/>
                  </a:lnTo>
                  <a:lnTo>
                    <a:pt x="132" y="68"/>
                  </a:lnTo>
                  <a:lnTo>
                    <a:pt x="136" y="72"/>
                  </a:lnTo>
                  <a:lnTo>
                    <a:pt x="140" y="78"/>
                  </a:lnTo>
                  <a:lnTo>
                    <a:pt x="142" y="82"/>
                  </a:lnTo>
                  <a:lnTo>
                    <a:pt x="144" y="88"/>
                  </a:lnTo>
                  <a:lnTo>
                    <a:pt x="166" y="90"/>
                  </a:lnTo>
                  <a:lnTo>
                    <a:pt x="166" y="92"/>
                  </a:lnTo>
                  <a:lnTo>
                    <a:pt x="166" y="94"/>
                  </a:lnTo>
                  <a:lnTo>
                    <a:pt x="166" y="98"/>
                  </a:lnTo>
                  <a:lnTo>
                    <a:pt x="166" y="102"/>
                  </a:lnTo>
                  <a:lnTo>
                    <a:pt x="168" y="104"/>
                  </a:lnTo>
                  <a:lnTo>
                    <a:pt x="168" y="104"/>
                  </a:lnTo>
                  <a:lnTo>
                    <a:pt x="170" y="106"/>
                  </a:lnTo>
                  <a:lnTo>
                    <a:pt x="172" y="106"/>
                  </a:lnTo>
                  <a:lnTo>
                    <a:pt x="174" y="108"/>
                  </a:lnTo>
                  <a:lnTo>
                    <a:pt x="176" y="112"/>
                  </a:lnTo>
                  <a:lnTo>
                    <a:pt x="176" y="116"/>
                  </a:lnTo>
                  <a:lnTo>
                    <a:pt x="176" y="120"/>
                  </a:lnTo>
                  <a:lnTo>
                    <a:pt x="176" y="132"/>
                  </a:lnTo>
                  <a:lnTo>
                    <a:pt x="176" y="144"/>
                  </a:lnTo>
                  <a:lnTo>
                    <a:pt x="174" y="156"/>
                  </a:lnTo>
                  <a:lnTo>
                    <a:pt x="172" y="162"/>
                  </a:lnTo>
                  <a:lnTo>
                    <a:pt x="170" y="160"/>
                  </a:lnTo>
                  <a:lnTo>
                    <a:pt x="162" y="152"/>
                  </a:lnTo>
                  <a:lnTo>
                    <a:pt x="150" y="148"/>
                  </a:lnTo>
                  <a:lnTo>
                    <a:pt x="136" y="148"/>
                  </a:lnTo>
                  <a:lnTo>
                    <a:pt x="132" y="150"/>
                  </a:lnTo>
                  <a:lnTo>
                    <a:pt x="126" y="158"/>
                  </a:lnTo>
                  <a:lnTo>
                    <a:pt x="116" y="168"/>
                  </a:lnTo>
                  <a:lnTo>
                    <a:pt x="112" y="180"/>
                  </a:lnTo>
                  <a:lnTo>
                    <a:pt x="108" y="192"/>
                  </a:lnTo>
                  <a:lnTo>
                    <a:pt x="108" y="190"/>
                  </a:lnTo>
                  <a:lnTo>
                    <a:pt x="106" y="190"/>
                  </a:lnTo>
                  <a:lnTo>
                    <a:pt x="104" y="188"/>
                  </a:lnTo>
                  <a:lnTo>
                    <a:pt x="102" y="186"/>
                  </a:lnTo>
                  <a:lnTo>
                    <a:pt x="98" y="186"/>
                  </a:lnTo>
                  <a:lnTo>
                    <a:pt x="94" y="188"/>
                  </a:lnTo>
                  <a:lnTo>
                    <a:pt x="88" y="192"/>
                  </a:lnTo>
                  <a:lnTo>
                    <a:pt x="84" y="200"/>
                  </a:lnTo>
                  <a:lnTo>
                    <a:pt x="84" y="200"/>
                  </a:lnTo>
                  <a:lnTo>
                    <a:pt x="82" y="196"/>
                  </a:lnTo>
                  <a:lnTo>
                    <a:pt x="82" y="194"/>
                  </a:lnTo>
                  <a:lnTo>
                    <a:pt x="80" y="192"/>
                  </a:lnTo>
                  <a:lnTo>
                    <a:pt x="78" y="188"/>
                  </a:lnTo>
                  <a:lnTo>
                    <a:pt x="76" y="188"/>
                  </a:lnTo>
                  <a:lnTo>
                    <a:pt x="58" y="184"/>
                  </a:lnTo>
                  <a:lnTo>
                    <a:pt x="58" y="186"/>
                  </a:lnTo>
                  <a:lnTo>
                    <a:pt x="56" y="188"/>
                  </a:lnTo>
                  <a:lnTo>
                    <a:pt x="54" y="192"/>
                  </a:lnTo>
                  <a:lnTo>
                    <a:pt x="52" y="194"/>
                  </a:lnTo>
                  <a:lnTo>
                    <a:pt x="50" y="198"/>
                  </a:lnTo>
                  <a:lnTo>
                    <a:pt x="48" y="198"/>
                  </a:lnTo>
                  <a:lnTo>
                    <a:pt x="46" y="200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2" y="204"/>
                  </a:lnTo>
                  <a:lnTo>
                    <a:pt x="40" y="204"/>
                  </a:lnTo>
                  <a:lnTo>
                    <a:pt x="38" y="202"/>
                  </a:lnTo>
                  <a:lnTo>
                    <a:pt x="34" y="180"/>
                  </a:lnTo>
                  <a:lnTo>
                    <a:pt x="30" y="160"/>
                  </a:lnTo>
                  <a:lnTo>
                    <a:pt x="30" y="158"/>
                  </a:lnTo>
                  <a:lnTo>
                    <a:pt x="30" y="154"/>
                  </a:lnTo>
                  <a:lnTo>
                    <a:pt x="30" y="150"/>
                  </a:lnTo>
                  <a:lnTo>
                    <a:pt x="28" y="144"/>
                  </a:lnTo>
                  <a:lnTo>
                    <a:pt x="26" y="140"/>
                  </a:lnTo>
                  <a:lnTo>
                    <a:pt x="24" y="138"/>
                  </a:lnTo>
                  <a:lnTo>
                    <a:pt x="12" y="122"/>
                  </a:lnTo>
                  <a:lnTo>
                    <a:pt x="12" y="120"/>
                  </a:lnTo>
                  <a:lnTo>
                    <a:pt x="10" y="118"/>
                  </a:lnTo>
                  <a:lnTo>
                    <a:pt x="6" y="114"/>
                  </a:lnTo>
                  <a:lnTo>
                    <a:pt x="4" y="108"/>
                  </a:lnTo>
                  <a:lnTo>
                    <a:pt x="2" y="102"/>
                  </a:lnTo>
                  <a:lnTo>
                    <a:pt x="0" y="9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41" name="Freeform 508">
              <a:extLst>
                <a:ext uri="{FF2B5EF4-FFF2-40B4-BE49-F238E27FC236}">
                  <a16:creationId xmlns:a16="http://schemas.microsoft.com/office/drawing/2014/main" id="{848C042E-C57E-4C9A-9D44-0607B0497B6B}"/>
                </a:ext>
              </a:extLst>
            </p:cNvPr>
            <p:cNvSpPr/>
            <p:nvPr/>
          </p:nvSpPr>
          <p:spPr bwMode="gray">
            <a:xfrm>
              <a:off x="7359479" y="4709680"/>
              <a:ext cx="329549" cy="451437"/>
            </a:xfrm>
            <a:custGeom>
              <a:avLst/>
              <a:gdLst>
                <a:gd name="T0" fmla="*/ 72 w 178"/>
                <a:gd name="T1" fmla="*/ 216 h 244"/>
                <a:gd name="T2" fmla="*/ 68 w 178"/>
                <a:gd name="T3" fmla="*/ 200 h 244"/>
                <a:gd name="T4" fmla="*/ 58 w 178"/>
                <a:gd name="T5" fmla="*/ 176 h 244"/>
                <a:gd name="T6" fmla="*/ 46 w 178"/>
                <a:gd name="T7" fmla="*/ 148 h 244"/>
                <a:gd name="T8" fmla="*/ 18 w 178"/>
                <a:gd name="T9" fmla="*/ 108 h 244"/>
                <a:gd name="T10" fmla="*/ 4 w 178"/>
                <a:gd name="T11" fmla="*/ 90 h 244"/>
                <a:gd name="T12" fmla="*/ 6 w 178"/>
                <a:gd name="T13" fmla="*/ 84 h 244"/>
                <a:gd name="T14" fmla="*/ 4 w 178"/>
                <a:gd name="T15" fmla="*/ 78 h 244"/>
                <a:gd name="T16" fmla="*/ 0 w 178"/>
                <a:gd name="T17" fmla="*/ 74 h 244"/>
                <a:gd name="T18" fmla="*/ 6 w 178"/>
                <a:gd name="T19" fmla="*/ 64 h 244"/>
                <a:gd name="T20" fmla="*/ 14 w 178"/>
                <a:gd name="T21" fmla="*/ 64 h 244"/>
                <a:gd name="T22" fmla="*/ 28 w 178"/>
                <a:gd name="T23" fmla="*/ 68 h 244"/>
                <a:gd name="T24" fmla="*/ 36 w 178"/>
                <a:gd name="T25" fmla="*/ 66 h 244"/>
                <a:gd name="T26" fmla="*/ 38 w 178"/>
                <a:gd name="T27" fmla="*/ 62 h 244"/>
                <a:gd name="T28" fmla="*/ 42 w 178"/>
                <a:gd name="T29" fmla="*/ 54 h 244"/>
                <a:gd name="T30" fmla="*/ 46 w 178"/>
                <a:gd name="T31" fmla="*/ 48 h 244"/>
                <a:gd name="T32" fmla="*/ 60 w 178"/>
                <a:gd name="T33" fmla="*/ 44 h 244"/>
                <a:gd name="T34" fmla="*/ 82 w 178"/>
                <a:gd name="T35" fmla="*/ 18 h 244"/>
                <a:gd name="T36" fmla="*/ 82 w 178"/>
                <a:gd name="T37" fmla="*/ 8 h 244"/>
                <a:gd name="T38" fmla="*/ 88 w 178"/>
                <a:gd name="T39" fmla="*/ 4 h 244"/>
                <a:gd name="T40" fmla="*/ 100 w 178"/>
                <a:gd name="T41" fmla="*/ 8 h 244"/>
                <a:gd name="T42" fmla="*/ 116 w 178"/>
                <a:gd name="T43" fmla="*/ 14 h 244"/>
                <a:gd name="T44" fmla="*/ 124 w 178"/>
                <a:gd name="T45" fmla="*/ 22 h 244"/>
                <a:gd name="T46" fmla="*/ 126 w 178"/>
                <a:gd name="T47" fmla="*/ 28 h 244"/>
                <a:gd name="T48" fmla="*/ 134 w 178"/>
                <a:gd name="T49" fmla="*/ 36 h 244"/>
                <a:gd name="T50" fmla="*/ 146 w 178"/>
                <a:gd name="T51" fmla="*/ 36 h 244"/>
                <a:gd name="T52" fmla="*/ 158 w 178"/>
                <a:gd name="T53" fmla="*/ 38 h 244"/>
                <a:gd name="T54" fmla="*/ 162 w 178"/>
                <a:gd name="T55" fmla="*/ 42 h 244"/>
                <a:gd name="T56" fmla="*/ 162 w 178"/>
                <a:gd name="T57" fmla="*/ 60 h 244"/>
                <a:gd name="T58" fmla="*/ 156 w 178"/>
                <a:gd name="T59" fmla="*/ 66 h 244"/>
                <a:gd name="T60" fmla="*/ 148 w 178"/>
                <a:gd name="T61" fmla="*/ 64 h 244"/>
                <a:gd name="T62" fmla="*/ 142 w 178"/>
                <a:gd name="T63" fmla="*/ 66 h 244"/>
                <a:gd name="T64" fmla="*/ 128 w 178"/>
                <a:gd name="T65" fmla="*/ 72 h 244"/>
                <a:gd name="T66" fmla="*/ 122 w 178"/>
                <a:gd name="T67" fmla="*/ 82 h 244"/>
                <a:gd name="T68" fmla="*/ 118 w 178"/>
                <a:gd name="T69" fmla="*/ 92 h 244"/>
                <a:gd name="T70" fmla="*/ 114 w 178"/>
                <a:gd name="T71" fmla="*/ 98 h 244"/>
                <a:gd name="T72" fmla="*/ 110 w 178"/>
                <a:gd name="T73" fmla="*/ 116 h 244"/>
                <a:gd name="T74" fmla="*/ 114 w 178"/>
                <a:gd name="T75" fmla="*/ 126 h 244"/>
                <a:gd name="T76" fmla="*/ 116 w 178"/>
                <a:gd name="T77" fmla="*/ 134 h 244"/>
                <a:gd name="T78" fmla="*/ 118 w 178"/>
                <a:gd name="T79" fmla="*/ 134 h 244"/>
                <a:gd name="T80" fmla="*/ 126 w 178"/>
                <a:gd name="T81" fmla="*/ 134 h 244"/>
                <a:gd name="T82" fmla="*/ 126 w 178"/>
                <a:gd name="T83" fmla="*/ 136 h 244"/>
                <a:gd name="T84" fmla="*/ 138 w 178"/>
                <a:gd name="T85" fmla="*/ 140 h 244"/>
                <a:gd name="T86" fmla="*/ 142 w 178"/>
                <a:gd name="T87" fmla="*/ 140 h 244"/>
                <a:gd name="T88" fmla="*/ 150 w 178"/>
                <a:gd name="T89" fmla="*/ 134 h 244"/>
                <a:gd name="T90" fmla="*/ 152 w 178"/>
                <a:gd name="T91" fmla="*/ 156 h 244"/>
                <a:gd name="T92" fmla="*/ 156 w 178"/>
                <a:gd name="T93" fmla="*/ 158 h 244"/>
                <a:gd name="T94" fmla="*/ 164 w 178"/>
                <a:gd name="T95" fmla="*/ 160 h 244"/>
                <a:gd name="T96" fmla="*/ 176 w 178"/>
                <a:gd name="T97" fmla="*/ 176 h 244"/>
                <a:gd name="T98" fmla="*/ 178 w 178"/>
                <a:gd name="T99" fmla="*/ 184 h 244"/>
                <a:gd name="T100" fmla="*/ 174 w 178"/>
                <a:gd name="T101" fmla="*/ 192 h 244"/>
                <a:gd name="T102" fmla="*/ 174 w 178"/>
                <a:gd name="T103" fmla="*/ 206 h 244"/>
                <a:gd name="T104" fmla="*/ 176 w 178"/>
                <a:gd name="T105" fmla="*/ 210 h 244"/>
                <a:gd name="T106" fmla="*/ 178 w 178"/>
                <a:gd name="T107" fmla="*/ 220 h 244"/>
                <a:gd name="T108" fmla="*/ 170 w 178"/>
                <a:gd name="T109" fmla="*/ 224 h 244"/>
                <a:gd name="T110" fmla="*/ 156 w 178"/>
                <a:gd name="T111" fmla="*/ 230 h 244"/>
                <a:gd name="T112" fmla="*/ 148 w 178"/>
                <a:gd name="T113" fmla="*/ 238 h 244"/>
                <a:gd name="T114" fmla="*/ 132 w 178"/>
                <a:gd name="T115" fmla="*/ 244 h 244"/>
                <a:gd name="T116" fmla="*/ 120 w 178"/>
                <a:gd name="T117" fmla="*/ 244 h 244"/>
                <a:gd name="T118" fmla="*/ 112 w 178"/>
                <a:gd name="T119" fmla="*/ 240 h 244"/>
                <a:gd name="T120" fmla="*/ 98 w 178"/>
                <a:gd name="T121" fmla="*/ 234 h 244"/>
                <a:gd name="T122" fmla="*/ 82 w 178"/>
                <a:gd name="T123" fmla="*/ 22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244">
                  <a:moveTo>
                    <a:pt x="82" y="226"/>
                  </a:moveTo>
                  <a:lnTo>
                    <a:pt x="76" y="222"/>
                  </a:lnTo>
                  <a:lnTo>
                    <a:pt x="72" y="216"/>
                  </a:lnTo>
                  <a:lnTo>
                    <a:pt x="70" y="210"/>
                  </a:lnTo>
                  <a:lnTo>
                    <a:pt x="68" y="204"/>
                  </a:lnTo>
                  <a:lnTo>
                    <a:pt x="68" y="200"/>
                  </a:lnTo>
                  <a:lnTo>
                    <a:pt x="66" y="196"/>
                  </a:lnTo>
                  <a:lnTo>
                    <a:pt x="64" y="190"/>
                  </a:lnTo>
                  <a:lnTo>
                    <a:pt x="58" y="176"/>
                  </a:lnTo>
                  <a:lnTo>
                    <a:pt x="52" y="164"/>
                  </a:lnTo>
                  <a:lnTo>
                    <a:pt x="48" y="152"/>
                  </a:lnTo>
                  <a:lnTo>
                    <a:pt x="46" y="148"/>
                  </a:lnTo>
                  <a:lnTo>
                    <a:pt x="40" y="136"/>
                  </a:lnTo>
                  <a:lnTo>
                    <a:pt x="30" y="122"/>
                  </a:lnTo>
                  <a:lnTo>
                    <a:pt x="18" y="108"/>
                  </a:lnTo>
                  <a:lnTo>
                    <a:pt x="10" y="98"/>
                  </a:lnTo>
                  <a:lnTo>
                    <a:pt x="6" y="94"/>
                  </a:lnTo>
                  <a:lnTo>
                    <a:pt x="4" y="90"/>
                  </a:lnTo>
                  <a:lnTo>
                    <a:pt x="4" y="86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2" y="74"/>
                  </a:lnTo>
                  <a:lnTo>
                    <a:pt x="0" y="74"/>
                  </a:lnTo>
                  <a:lnTo>
                    <a:pt x="2" y="68"/>
                  </a:lnTo>
                  <a:lnTo>
                    <a:pt x="4" y="66"/>
                  </a:lnTo>
                  <a:lnTo>
                    <a:pt x="6" y="64"/>
                  </a:lnTo>
                  <a:lnTo>
                    <a:pt x="8" y="62"/>
                  </a:lnTo>
                  <a:lnTo>
                    <a:pt x="10" y="62"/>
                  </a:lnTo>
                  <a:lnTo>
                    <a:pt x="14" y="64"/>
                  </a:lnTo>
                  <a:lnTo>
                    <a:pt x="16" y="66"/>
                  </a:lnTo>
                  <a:lnTo>
                    <a:pt x="26" y="66"/>
                  </a:lnTo>
                  <a:lnTo>
                    <a:pt x="28" y="68"/>
                  </a:lnTo>
                  <a:lnTo>
                    <a:pt x="30" y="68"/>
                  </a:lnTo>
                  <a:lnTo>
                    <a:pt x="34" y="68"/>
                  </a:lnTo>
                  <a:lnTo>
                    <a:pt x="36" y="66"/>
                  </a:lnTo>
                  <a:lnTo>
                    <a:pt x="36" y="64"/>
                  </a:lnTo>
                  <a:lnTo>
                    <a:pt x="36" y="64"/>
                  </a:lnTo>
                  <a:lnTo>
                    <a:pt x="38" y="62"/>
                  </a:lnTo>
                  <a:lnTo>
                    <a:pt x="40" y="60"/>
                  </a:lnTo>
                  <a:lnTo>
                    <a:pt x="40" y="56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4" y="50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60" y="44"/>
                  </a:lnTo>
                  <a:lnTo>
                    <a:pt x="70" y="36"/>
                  </a:lnTo>
                  <a:lnTo>
                    <a:pt x="78" y="28"/>
                  </a:lnTo>
                  <a:lnTo>
                    <a:pt x="82" y="18"/>
                  </a:lnTo>
                  <a:lnTo>
                    <a:pt x="84" y="14"/>
                  </a:lnTo>
                  <a:lnTo>
                    <a:pt x="84" y="10"/>
                  </a:lnTo>
                  <a:lnTo>
                    <a:pt x="82" y="8"/>
                  </a:lnTo>
                  <a:lnTo>
                    <a:pt x="82" y="4"/>
                  </a:lnTo>
                  <a:lnTo>
                    <a:pt x="82" y="0"/>
                  </a:lnTo>
                  <a:lnTo>
                    <a:pt x="88" y="4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100" y="8"/>
                  </a:lnTo>
                  <a:lnTo>
                    <a:pt x="104" y="10"/>
                  </a:lnTo>
                  <a:lnTo>
                    <a:pt x="110" y="12"/>
                  </a:lnTo>
                  <a:lnTo>
                    <a:pt x="116" y="14"/>
                  </a:lnTo>
                  <a:lnTo>
                    <a:pt x="122" y="18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24" y="24"/>
                  </a:lnTo>
                  <a:lnTo>
                    <a:pt x="124" y="26"/>
                  </a:lnTo>
                  <a:lnTo>
                    <a:pt x="126" y="28"/>
                  </a:lnTo>
                  <a:lnTo>
                    <a:pt x="126" y="32"/>
                  </a:lnTo>
                  <a:lnTo>
                    <a:pt x="130" y="34"/>
                  </a:lnTo>
                  <a:lnTo>
                    <a:pt x="134" y="36"/>
                  </a:lnTo>
                  <a:lnTo>
                    <a:pt x="140" y="36"/>
                  </a:lnTo>
                  <a:lnTo>
                    <a:pt x="142" y="36"/>
                  </a:lnTo>
                  <a:lnTo>
                    <a:pt x="146" y="36"/>
                  </a:lnTo>
                  <a:lnTo>
                    <a:pt x="150" y="36"/>
                  </a:lnTo>
                  <a:lnTo>
                    <a:pt x="154" y="38"/>
                  </a:lnTo>
                  <a:lnTo>
                    <a:pt x="158" y="38"/>
                  </a:lnTo>
                  <a:lnTo>
                    <a:pt x="158" y="38"/>
                  </a:lnTo>
                  <a:lnTo>
                    <a:pt x="160" y="40"/>
                  </a:lnTo>
                  <a:lnTo>
                    <a:pt x="162" y="42"/>
                  </a:lnTo>
                  <a:lnTo>
                    <a:pt x="162" y="44"/>
                  </a:lnTo>
                  <a:lnTo>
                    <a:pt x="156" y="6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56" y="66"/>
                  </a:lnTo>
                  <a:lnTo>
                    <a:pt x="156" y="66"/>
                  </a:lnTo>
                  <a:lnTo>
                    <a:pt x="154" y="64"/>
                  </a:lnTo>
                  <a:lnTo>
                    <a:pt x="152" y="64"/>
                  </a:lnTo>
                  <a:lnTo>
                    <a:pt x="148" y="64"/>
                  </a:lnTo>
                  <a:lnTo>
                    <a:pt x="146" y="66"/>
                  </a:lnTo>
                  <a:lnTo>
                    <a:pt x="146" y="66"/>
                  </a:lnTo>
                  <a:lnTo>
                    <a:pt x="142" y="66"/>
                  </a:lnTo>
                  <a:lnTo>
                    <a:pt x="138" y="68"/>
                  </a:lnTo>
                  <a:lnTo>
                    <a:pt x="134" y="68"/>
                  </a:lnTo>
                  <a:lnTo>
                    <a:pt x="128" y="72"/>
                  </a:lnTo>
                  <a:lnTo>
                    <a:pt x="124" y="76"/>
                  </a:lnTo>
                  <a:lnTo>
                    <a:pt x="122" y="80"/>
                  </a:lnTo>
                  <a:lnTo>
                    <a:pt x="122" y="82"/>
                  </a:lnTo>
                  <a:lnTo>
                    <a:pt x="122" y="86"/>
                  </a:lnTo>
                  <a:lnTo>
                    <a:pt x="120" y="90"/>
                  </a:lnTo>
                  <a:lnTo>
                    <a:pt x="118" y="92"/>
                  </a:lnTo>
                  <a:lnTo>
                    <a:pt x="118" y="94"/>
                  </a:lnTo>
                  <a:lnTo>
                    <a:pt x="116" y="96"/>
                  </a:lnTo>
                  <a:lnTo>
                    <a:pt x="114" y="98"/>
                  </a:lnTo>
                  <a:lnTo>
                    <a:pt x="112" y="102"/>
                  </a:lnTo>
                  <a:lnTo>
                    <a:pt x="110" y="108"/>
                  </a:lnTo>
                  <a:lnTo>
                    <a:pt x="110" y="116"/>
                  </a:lnTo>
                  <a:lnTo>
                    <a:pt x="114" y="122"/>
                  </a:lnTo>
                  <a:lnTo>
                    <a:pt x="114" y="124"/>
                  </a:lnTo>
                  <a:lnTo>
                    <a:pt x="114" y="126"/>
                  </a:lnTo>
                  <a:lnTo>
                    <a:pt x="116" y="128"/>
                  </a:lnTo>
                  <a:lnTo>
                    <a:pt x="116" y="132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8" y="134"/>
                  </a:lnTo>
                  <a:lnTo>
                    <a:pt x="120" y="132"/>
                  </a:lnTo>
                  <a:lnTo>
                    <a:pt x="122" y="132"/>
                  </a:lnTo>
                  <a:lnTo>
                    <a:pt x="126" y="134"/>
                  </a:lnTo>
                  <a:lnTo>
                    <a:pt x="126" y="136"/>
                  </a:lnTo>
                  <a:lnTo>
                    <a:pt x="126" y="136"/>
                  </a:lnTo>
                  <a:lnTo>
                    <a:pt x="126" y="136"/>
                  </a:lnTo>
                  <a:lnTo>
                    <a:pt x="128" y="138"/>
                  </a:lnTo>
                  <a:lnTo>
                    <a:pt x="132" y="138"/>
                  </a:lnTo>
                  <a:lnTo>
                    <a:pt x="138" y="140"/>
                  </a:lnTo>
                  <a:lnTo>
                    <a:pt x="140" y="140"/>
                  </a:lnTo>
                  <a:lnTo>
                    <a:pt x="142" y="140"/>
                  </a:lnTo>
                  <a:lnTo>
                    <a:pt x="142" y="140"/>
                  </a:lnTo>
                  <a:lnTo>
                    <a:pt x="144" y="138"/>
                  </a:lnTo>
                  <a:lnTo>
                    <a:pt x="148" y="136"/>
                  </a:lnTo>
                  <a:lnTo>
                    <a:pt x="150" y="134"/>
                  </a:lnTo>
                  <a:lnTo>
                    <a:pt x="152" y="132"/>
                  </a:lnTo>
                  <a:lnTo>
                    <a:pt x="154" y="130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4" y="158"/>
                  </a:lnTo>
                  <a:lnTo>
                    <a:pt x="156" y="158"/>
                  </a:lnTo>
                  <a:lnTo>
                    <a:pt x="160" y="160"/>
                  </a:lnTo>
                  <a:lnTo>
                    <a:pt x="160" y="160"/>
                  </a:lnTo>
                  <a:lnTo>
                    <a:pt x="164" y="160"/>
                  </a:lnTo>
                  <a:lnTo>
                    <a:pt x="166" y="160"/>
                  </a:lnTo>
                  <a:lnTo>
                    <a:pt x="176" y="176"/>
                  </a:lnTo>
                  <a:lnTo>
                    <a:pt x="176" y="176"/>
                  </a:lnTo>
                  <a:lnTo>
                    <a:pt x="176" y="178"/>
                  </a:lnTo>
                  <a:lnTo>
                    <a:pt x="178" y="180"/>
                  </a:lnTo>
                  <a:lnTo>
                    <a:pt x="178" y="184"/>
                  </a:lnTo>
                  <a:lnTo>
                    <a:pt x="176" y="186"/>
                  </a:lnTo>
                  <a:lnTo>
                    <a:pt x="176" y="188"/>
                  </a:lnTo>
                  <a:lnTo>
                    <a:pt x="174" y="192"/>
                  </a:lnTo>
                  <a:lnTo>
                    <a:pt x="174" y="196"/>
                  </a:lnTo>
                  <a:lnTo>
                    <a:pt x="174" y="202"/>
                  </a:lnTo>
                  <a:lnTo>
                    <a:pt x="174" y="206"/>
                  </a:lnTo>
                  <a:lnTo>
                    <a:pt x="174" y="208"/>
                  </a:lnTo>
                  <a:lnTo>
                    <a:pt x="176" y="208"/>
                  </a:lnTo>
                  <a:lnTo>
                    <a:pt x="176" y="210"/>
                  </a:lnTo>
                  <a:lnTo>
                    <a:pt x="178" y="214"/>
                  </a:lnTo>
                  <a:lnTo>
                    <a:pt x="178" y="216"/>
                  </a:lnTo>
                  <a:lnTo>
                    <a:pt x="178" y="220"/>
                  </a:lnTo>
                  <a:lnTo>
                    <a:pt x="176" y="222"/>
                  </a:lnTo>
                  <a:lnTo>
                    <a:pt x="174" y="224"/>
                  </a:lnTo>
                  <a:lnTo>
                    <a:pt x="170" y="224"/>
                  </a:lnTo>
                  <a:lnTo>
                    <a:pt x="166" y="226"/>
                  </a:lnTo>
                  <a:lnTo>
                    <a:pt x="160" y="228"/>
                  </a:lnTo>
                  <a:lnTo>
                    <a:pt x="156" y="230"/>
                  </a:lnTo>
                  <a:lnTo>
                    <a:pt x="154" y="234"/>
                  </a:lnTo>
                  <a:lnTo>
                    <a:pt x="152" y="236"/>
                  </a:lnTo>
                  <a:lnTo>
                    <a:pt x="148" y="238"/>
                  </a:lnTo>
                  <a:lnTo>
                    <a:pt x="142" y="240"/>
                  </a:lnTo>
                  <a:lnTo>
                    <a:pt x="138" y="242"/>
                  </a:lnTo>
                  <a:lnTo>
                    <a:pt x="132" y="244"/>
                  </a:lnTo>
                  <a:lnTo>
                    <a:pt x="130" y="244"/>
                  </a:lnTo>
                  <a:lnTo>
                    <a:pt x="128" y="244"/>
                  </a:lnTo>
                  <a:lnTo>
                    <a:pt x="120" y="244"/>
                  </a:lnTo>
                  <a:lnTo>
                    <a:pt x="118" y="244"/>
                  </a:lnTo>
                  <a:lnTo>
                    <a:pt x="116" y="242"/>
                  </a:lnTo>
                  <a:lnTo>
                    <a:pt x="112" y="240"/>
                  </a:lnTo>
                  <a:lnTo>
                    <a:pt x="108" y="238"/>
                  </a:lnTo>
                  <a:lnTo>
                    <a:pt x="104" y="236"/>
                  </a:lnTo>
                  <a:lnTo>
                    <a:pt x="98" y="234"/>
                  </a:lnTo>
                  <a:lnTo>
                    <a:pt x="96" y="232"/>
                  </a:lnTo>
                  <a:lnTo>
                    <a:pt x="94" y="230"/>
                  </a:lnTo>
                  <a:lnTo>
                    <a:pt x="82" y="22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42" name="Freeform 509">
              <a:extLst>
                <a:ext uri="{FF2B5EF4-FFF2-40B4-BE49-F238E27FC236}">
                  <a16:creationId xmlns:a16="http://schemas.microsoft.com/office/drawing/2014/main" id="{137B8DEB-EDCB-4028-AAEC-4475A4F44E2B}"/>
                </a:ext>
              </a:extLst>
            </p:cNvPr>
            <p:cNvSpPr/>
            <p:nvPr/>
          </p:nvSpPr>
          <p:spPr bwMode="gray">
            <a:xfrm>
              <a:off x="7589052" y="4376653"/>
              <a:ext cx="325846" cy="318226"/>
            </a:xfrm>
            <a:custGeom>
              <a:avLst/>
              <a:gdLst>
                <a:gd name="T0" fmla="*/ 166 w 176"/>
                <a:gd name="T1" fmla="*/ 50 h 172"/>
                <a:gd name="T2" fmla="*/ 162 w 176"/>
                <a:gd name="T3" fmla="*/ 46 h 172"/>
                <a:gd name="T4" fmla="*/ 152 w 176"/>
                <a:gd name="T5" fmla="*/ 38 h 172"/>
                <a:gd name="T6" fmla="*/ 142 w 176"/>
                <a:gd name="T7" fmla="*/ 34 h 172"/>
                <a:gd name="T8" fmla="*/ 134 w 176"/>
                <a:gd name="T9" fmla="*/ 26 h 172"/>
                <a:gd name="T10" fmla="*/ 126 w 176"/>
                <a:gd name="T11" fmla="*/ 22 h 172"/>
                <a:gd name="T12" fmla="*/ 110 w 176"/>
                <a:gd name="T13" fmla="*/ 26 h 172"/>
                <a:gd name="T14" fmla="*/ 100 w 176"/>
                <a:gd name="T15" fmla="*/ 30 h 172"/>
                <a:gd name="T16" fmla="*/ 84 w 176"/>
                <a:gd name="T17" fmla="*/ 32 h 172"/>
                <a:gd name="T18" fmla="*/ 72 w 176"/>
                <a:gd name="T19" fmla="*/ 30 h 172"/>
                <a:gd name="T20" fmla="*/ 62 w 176"/>
                <a:gd name="T21" fmla="*/ 22 h 172"/>
                <a:gd name="T22" fmla="*/ 54 w 176"/>
                <a:gd name="T23" fmla="*/ 14 h 172"/>
                <a:gd name="T24" fmla="*/ 48 w 176"/>
                <a:gd name="T25" fmla="*/ 6 h 172"/>
                <a:gd name="T26" fmla="*/ 42 w 176"/>
                <a:gd name="T27" fmla="*/ 4 h 172"/>
                <a:gd name="T28" fmla="*/ 42 w 176"/>
                <a:gd name="T29" fmla="*/ 0 h 172"/>
                <a:gd name="T30" fmla="*/ 40 w 176"/>
                <a:gd name="T31" fmla="*/ 2 h 172"/>
                <a:gd name="T32" fmla="*/ 40 w 176"/>
                <a:gd name="T33" fmla="*/ 6 h 172"/>
                <a:gd name="T34" fmla="*/ 38 w 176"/>
                <a:gd name="T35" fmla="*/ 8 h 172"/>
                <a:gd name="T36" fmla="*/ 36 w 176"/>
                <a:gd name="T37" fmla="*/ 12 h 172"/>
                <a:gd name="T38" fmla="*/ 36 w 176"/>
                <a:gd name="T39" fmla="*/ 16 h 172"/>
                <a:gd name="T40" fmla="*/ 36 w 176"/>
                <a:gd name="T41" fmla="*/ 20 h 172"/>
                <a:gd name="T42" fmla="*/ 32 w 176"/>
                <a:gd name="T43" fmla="*/ 18 h 172"/>
                <a:gd name="T44" fmla="*/ 32 w 176"/>
                <a:gd name="T45" fmla="*/ 14 h 172"/>
                <a:gd name="T46" fmla="*/ 34 w 176"/>
                <a:gd name="T47" fmla="*/ 10 h 172"/>
                <a:gd name="T48" fmla="*/ 32 w 176"/>
                <a:gd name="T49" fmla="*/ 6 h 172"/>
                <a:gd name="T50" fmla="*/ 24 w 176"/>
                <a:gd name="T51" fmla="*/ 10 h 172"/>
                <a:gd name="T52" fmla="*/ 18 w 176"/>
                <a:gd name="T53" fmla="*/ 16 h 172"/>
                <a:gd name="T54" fmla="*/ 10 w 176"/>
                <a:gd name="T55" fmla="*/ 20 h 172"/>
                <a:gd name="T56" fmla="*/ 0 w 176"/>
                <a:gd name="T57" fmla="*/ 30 h 172"/>
                <a:gd name="T58" fmla="*/ 0 w 176"/>
                <a:gd name="T59" fmla="*/ 36 h 172"/>
                <a:gd name="T60" fmla="*/ 2 w 176"/>
                <a:gd name="T61" fmla="*/ 48 h 172"/>
                <a:gd name="T62" fmla="*/ 4 w 176"/>
                <a:gd name="T63" fmla="*/ 54 h 172"/>
                <a:gd name="T64" fmla="*/ 2 w 176"/>
                <a:gd name="T65" fmla="*/ 62 h 172"/>
                <a:gd name="T66" fmla="*/ 0 w 176"/>
                <a:gd name="T67" fmla="*/ 72 h 172"/>
                <a:gd name="T68" fmla="*/ 6 w 176"/>
                <a:gd name="T69" fmla="*/ 84 h 172"/>
                <a:gd name="T70" fmla="*/ 48 w 176"/>
                <a:gd name="T71" fmla="*/ 98 h 172"/>
                <a:gd name="T72" fmla="*/ 56 w 176"/>
                <a:gd name="T73" fmla="*/ 98 h 172"/>
                <a:gd name="T74" fmla="*/ 62 w 176"/>
                <a:gd name="T75" fmla="*/ 96 h 172"/>
                <a:gd name="T76" fmla="*/ 66 w 176"/>
                <a:gd name="T77" fmla="*/ 96 h 172"/>
                <a:gd name="T78" fmla="*/ 66 w 176"/>
                <a:gd name="T79" fmla="*/ 102 h 172"/>
                <a:gd name="T80" fmla="*/ 60 w 176"/>
                <a:gd name="T81" fmla="*/ 108 h 172"/>
                <a:gd name="T82" fmla="*/ 60 w 176"/>
                <a:gd name="T83" fmla="*/ 122 h 172"/>
                <a:gd name="T84" fmla="*/ 60 w 176"/>
                <a:gd name="T85" fmla="*/ 140 h 172"/>
                <a:gd name="T86" fmla="*/ 64 w 176"/>
                <a:gd name="T87" fmla="*/ 148 h 172"/>
                <a:gd name="T88" fmla="*/ 68 w 176"/>
                <a:gd name="T89" fmla="*/ 164 h 172"/>
                <a:gd name="T90" fmla="*/ 116 w 176"/>
                <a:gd name="T91" fmla="*/ 152 h 172"/>
                <a:gd name="T92" fmla="*/ 122 w 176"/>
                <a:gd name="T93" fmla="*/ 140 h 172"/>
                <a:gd name="T94" fmla="*/ 116 w 176"/>
                <a:gd name="T95" fmla="*/ 140 h 172"/>
                <a:gd name="T96" fmla="*/ 112 w 176"/>
                <a:gd name="T97" fmla="*/ 136 h 172"/>
                <a:gd name="T98" fmla="*/ 108 w 176"/>
                <a:gd name="T99" fmla="*/ 126 h 172"/>
                <a:gd name="T100" fmla="*/ 104 w 176"/>
                <a:gd name="T101" fmla="*/ 124 h 172"/>
                <a:gd name="T102" fmla="*/ 106 w 176"/>
                <a:gd name="T103" fmla="*/ 118 h 172"/>
                <a:gd name="T104" fmla="*/ 126 w 176"/>
                <a:gd name="T105" fmla="*/ 124 h 172"/>
                <a:gd name="T106" fmla="*/ 144 w 176"/>
                <a:gd name="T107" fmla="*/ 124 h 172"/>
                <a:gd name="T108" fmla="*/ 156 w 176"/>
                <a:gd name="T109" fmla="*/ 122 h 172"/>
                <a:gd name="T110" fmla="*/ 162 w 176"/>
                <a:gd name="T111" fmla="*/ 120 h 172"/>
                <a:gd name="T112" fmla="*/ 156 w 176"/>
                <a:gd name="T113" fmla="*/ 100 h 172"/>
                <a:gd name="T114" fmla="*/ 154 w 176"/>
                <a:gd name="T115" fmla="*/ 90 h 172"/>
                <a:gd name="T116" fmla="*/ 166 w 176"/>
                <a:gd name="T117" fmla="*/ 76 h 172"/>
                <a:gd name="T118" fmla="*/ 168 w 176"/>
                <a:gd name="T119" fmla="*/ 62 h 172"/>
                <a:gd name="T120" fmla="*/ 176 w 176"/>
                <a:gd name="T121" fmla="*/ 58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" h="172">
                  <a:moveTo>
                    <a:pt x="176" y="58"/>
                  </a:moveTo>
                  <a:lnTo>
                    <a:pt x="170" y="54"/>
                  </a:lnTo>
                  <a:lnTo>
                    <a:pt x="166" y="50"/>
                  </a:lnTo>
                  <a:lnTo>
                    <a:pt x="166" y="50"/>
                  </a:lnTo>
                  <a:lnTo>
                    <a:pt x="164" y="48"/>
                  </a:lnTo>
                  <a:lnTo>
                    <a:pt x="162" y="46"/>
                  </a:lnTo>
                  <a:lnTo>
                    <a:pt x="160" y="44"/>
                  </a:lnTo>
                  <a:lnTo>
                    <a:pt x="156" y="40"/>
                  </a:lnTo>
                  <a:lnTo>
                    <a:pt x="152" y="38"/>
                  </a:lnTo>
                  <a:lnTo>
                    <a:pt x="146" y="36"/>
                  </a:lnTo>
                  <a:lnTo>
                    <a:pt x="144" y="34"/>
                  </a:lnTo>
                  <a:lnTo>
                    <a:pt x="142" y="34"/>
                  </a:lnTo>
                  <a:lnTo>
                    <a:pt x="138" y="32"/>
                  </a:lnTo>
                  <a:lnTo>
                    <a:pt x="136" y="28"/>
                  </a:lnTo>
                  <a:lnTo>
                    <a:pt x="134" y="26"/>
                  </a:lnTo>
                  <a:lnTo>
                    <a:pt x="132" y="24"/>
                  </a:lnTo>
                  <a:lnTo>
                    <a:pt x="132" y="24"/>
                  </a:lnTo>
                  <a:lnTo>
                    <a:pt x="126" y="22"/>
                  </a:lnTo>
                  <a:lnTo>
                    <a:pt x="120" y="24"/>
                  </a:lnTo>
                  <a:lnTo>
                    <a:pt x="116" y="24"/>
                  </a:lnTo>
                  <a:lnTo>
                    <a:pt x="110" y="26"/>
                  </a:lnTo>
                  <a:lnTo>
                    <a:pt x="108" y="26"/>
                  </a:lnTo>
                  <a:lnTo>
                    <a:pt x="106" y="28"/>
                  </a:lnTo>
                  <a:lnTo>
                    <a:pt x="100" y="30"/>
                  </a:lnTo>
                  <a:lnTo>
                    <a:pt x="94" y="32"/>
                  </a:lnTo>
                  <a:lnTo>
                    <a:pt x="88" y="32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78" y="32"/>
                  </a:lnTo>
                  <a:lnTo>
                    <a:pt x="72" y="30"/>
                  </a:lnTo>
                  <a:lnTo>
                    <a:pt x="68" y="28"/>
                  </a:lnTo>
                  <a:lnTo>
                    <a:pt x="64" y="24"/>
                  </a:lnTo>
                  <a:lnTo>
                    <a:pt x="62" y="22"/>
                  </a:lnTo>
                  <a:lnTo>
                    <a:pt x="62" y="22"/>
                  </a:lnTo>
                  <a:lnTo>
                    <a:pt x="56" y="18"/>
                  </a:lnTo>
                  <a:lnTo>
                    <a:pt x="54" y="14"/>
                  </a:lnTo>
                  <a:lnTo>
                    <a:pt x="50" y="10"/>
                  </a:lnTo>
                  <a:lnTo>
                    <a:pt x="50" y="8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40" y="2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38" y="10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4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36" y="20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2" y="18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4" y="12"/>
                  </a:lnTo>
                  <a:lnTo>
                    <a:pt x="34" y="10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28" y="6"/>
                  </a:lnTo>
                  <a:lnTo>
                    <a:pt x="24" y="10"/>
                  </a:lnTo>
                  <a:lnTo>
                    <a:pt x="22" y="14"/>
                  </a:lnTo>
                  <a:lnTo>
                    <a:pt x="20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4" y="18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4" y="54"/>
                  </a:lnTo>
                  <a:lnTo>
                    <a:pt x="4" y="58"/>
                  </a:lnTo>
                  <a:lnTo>
                    <a:pt x="2" y="60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2" y="76"/>
                  </a:lnTo>
                  <a:lnTo>
                    <a:pt x="2" y="80"/>
                  </a:lnTo>
                  <a:lnTo>
                    <a:pt x="6" y="84"/>
                  </a:lnTo>
                  <a:lnTo>
                    <a:pt x="12" y="86"/>
                  </a:lnTo>
                  <a:lnTo>
                    <a:pt x="44" y="90"/>
                  </a:lnTo>
                  <a:lnTo>
                    <a:pt x="48" y="98"/>
                  </a:lnTo>
                  <a:lnTo>
                    <a:pt x="48" y="98"/>
                  </a:lnTo>
                  <a:lnTo>
                    <a:pt x="52" y="98"/>
                  </a:lnTo>
                  <a:lnTo>
                    <a:pt x="56" y="98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2" y="96"/>
                  </a:lnTo>
                  <a:lnTo>
                    <a:pt x="62" y="96"/>
                  </a:lnTo>
                  <a:lnTo>
                    <a:pt x="64" y="96"/>
                  </a:lnTo>
                  <a:lnTo>
                    <a:pt x="66" y="96"/>
                  </a:lnTo>
                  <a:lnTo>
                    <a:pt x="66" y="98"/>
                  </a:lnTo>
                  <a:lnTo>
                    <a:pt x="66" y="102"/>
                  </a:lnTo>
                  <a:lnTo>
                    <a:pt x="66" y="102"/>
                  </a:lnTo>
                  <a:lnTo>
                    <a:pt x="64" y="104"/>
                  </a:lnTo>
                  <a:lnTo>
                    <a:pt x="62" y="106"/>
                  </a:lnTo>
                  <a:lnTo>
                    <a:pt x="60" y="108"/>
                  </a:lnTo>
                  <a:lnTo>
                    <a:pt x="60" y="112"/>
                  </a:lnTo>
                  <a:lnTo>
                    <a:pt x="58" y="116"/>
                  </a:lnTo>
                  <a:lnTo>
                    <a:pt x="60" y="122"/>
                  </a:lnTo>
                  <a:lnTo>
                    <a:pt x="62" y="128"/>
                  </a:lnTo>
                  <a:lnTo>
                    <a:pt x="68" y="132"/>
                  </a:lnTo>
                  <a:lnTo>
                    <a:pt x="60" y="140"/>
                  </a:lnTo>
                  <a:lnTo>
                    <a:pt x="62" y="140"/>
                  </a:lnTo>
                  <a:lnTo>
                    <a:pt x="62" y="144"/>
                  </a:lnTo>
                  <a:lnTo>
                    <a:pt x="64" y="148"/>
                  </a:lnTo>
                  <a:lnTo>
                    <a:pt x="66" y="154"/>
                  </a:lnTo>
                  <a:lnTo>
                    <a:pt x="68" y="160"/>
                  </a:lnTo>
                  <a:lnTo>
                    <a:pt x="68" y="164"/>
                  </a:lnTo>
                  <a:lnTo>
                    <a:pt x="80" y="166"/>
                  </a:lnTo>
                  <a:lnTo>
                    <a:pt x="98" y="172"/>
                  </a:lnTo>
                  <a:lnTo>
                    <a:pt x="116" y="152"/>
                  </a:lnTo>
                  <a:lnTo>
                    <a:pt x="124" y="148"/>
                  </a:lnTo>
                  <a:lnTo>
                    <a:pt x="124" y="140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18" y="140"/>
                  </a:lnTo>
                  <a:lnTo>
                    <a:pt x="116" y="140"/>
                  </a:lnTo>
                  <a:lnTo>
                    <a:pt x="114" y="140"/>
                  </a:lnTo>
                  <a:lnTo>
                    <a:pt x="112" y="138"/>
                  </a:lnTo>
                  <a:lnTo>
                    <a:pt x="112" y="136"/>
                  </a:lnTo>
                  <a:lnTo>
                    <a:pt x="112" y="130"/>
                  </a:lnTo>
                  <a:lnTo>
                    <a:pt x="110" y="128"/>
                  </a:lnTo>
                  <a:lnTo>
                    <a:pt x="108" y="126"/>
                  </a:lnTo>
                  <a:lnTo>
                    <a:pt x="106" y="124"/>
                  </a:lnTo>
                  <a:lnTo>
                    <a:pt x="104" y="124"/>
                  </a:lnTo>
                  <a:lnTo>
                    <a:pt x="104" y="124"/>
                  </a:lnTo>
                  <a:lnTo>
                    <a:pt x="104" y="122"/>
                  </a:lnTo>
                  <a:lnTo>
                    <a:pt x="104" y="118"/>
                  </a:lnTo>
                  <a:lnTo>
                    <a:pt x="106" y="118"/>
                  </a:lnTo>
                  <a:lnTo>
                    <a:pt x="108" y="120"/>
                  </a:lnTo>
                  <a:lnTo>
                    <a:pt x="114" y="122"/>
                  </a:lnTo>
                  <a:lnTo>
                    <a:pt x="126" y="124"/>
                  </a:lnTo>
                  <a:lnTo>
                    <a:pt x="128" y="130"/>
                  </a:lnTo>
                  <a:lnTo>
                    <a:pt x="144" y="128"/>
                  </a:lnTo>
                  <a:lnTo>
                    <a:pt x="144" y="124"/>
                  </a:lnTo>
                  <a:lnTo>
                    <a:pt x="152" y="120"/>
                  </a:lnTo>
                  <a:lnTo>
                    <a:pt x="154" y="120"/>
                  </a:lnTo>
                  <a:lnTo>
                    <a:pt x="156" y="122"/>
                  </a:lnTo>
                  <a:lnTo>
                    <a:pt x="158" y="122"/>
                  </a:lnTo>
                  <a:lnTo>
                    <a:pt x="160" y="120"/>
                  </a:lnTo>
                  <a:lnTo>
                    <a:pt x="162" y="120"/>
                  </a:lnTo>
                  <a:lnTo>
                    <a:pt x="164" y="118"/>
                  </a:lnTo>
                  <a:lnTo>
                    <a:pt x="164" y="116"/>
                  </a:lnTo>
                  <a:lnTo>
                    <a:pt x="156" y="100"/>
                  </a:lnTo>
                  <a:lnTo>
                    <a:pt x="156" y="98"/>
                  </a:lnTo>
                  <a:lnTo>
                    <a:pt x="154" y="96"/>
                  </a:lnTo>
                  <a:lnTo>
                    <a:pt x="154" y="90"/>
                  </a:lnTo>
                  <a:lnTo>
                    <a:pt x="154" y="84"/>
                  </a:lnTo>
                  <a:lnTo>
                    <a:pt x="156" y="78"/>
                  </a:lnTo>
                  <a:lnTo>
                    <a:pt x="166" y="76"/>
                  </a:lnTo>
                  <a:lnTo>
                    <a:pt x="164" y="64"/>
                  </a:lnTo>
                  <a:lnTo>
                    <a:pt x="164" y="64"/>
                  </a:lnTo>
                  <a:lnTo>
                    <a:pt x="168" y="62"/>
                  </a:lnTo>
                  <a:lnTo>
                    <a:pt x="170" y="62"/>
                  </a:lnTo>
                  <a:lnTo>
                    <a:pt x="174" y="60"/>
                  </a:lnTo>
                  <a:lnTo>
                    <a:pt x="176" y="58"/>
                  </a:lnTo>
                  <a:lnTo>
                    <a:pt x="176" y="5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43" name="Freeform 510">
              <a:extLst>
                <a:ext uri="{FF2B5EF4-FFF2-40B4-BE49-F238E27FC236}">
                  <a16:creationId xmlns:a16="http://schemas.microsoft.com/office/drawing/2014/main" id="{5CE14516-9062-4AFF-B1C2-EA2F6FE5502A}"/>
                </a:ext>
              </a:extLst>
            </p:cNvPr>
            <p:cNvSpPr/>
            <p:nvPr/>
          </p:nvSpPr>
          <p:spPr bwMode="gray">
            <a:xfrm>
              <a:off x="7874167" y="4483961"/>
              <a:ext cx="96273" cy="159113"/>
            </a:xfrm>
            <a:custGeom>
              <a:avLst/>
              <a:gdLst>
                <a:gd name="T0" fmla="*/ 52 w 52"/>
                <a:gd name="T1" fmla="*/ 28 h 86"/>
                <a:gd name="T2" fmla="*/ 52 w 52"/>
                <a:gd name="T3" fmla="*/ 28 h 86"/>
                <a:gd name="T4" fmla="*/ 48 w 52"/>
                <a:gd name="T5" fmla="*/ 26 h 86"/>
                <a:gd name="T6" fmla="*/ 46 w 52"/>
                <a:gd name="T7" fmla="*/ 22 h 86"/>
                <a:gd name="T8" fmla="*/ 40 w 52"/>
                <a:gd name="T9" fmla="*/ 16 h 86"/>
                <a:gd name="T10" fmla="*/ 34 w 52"/>
                <a:gd name="T11" fmla="*/ 12 h 86"/>
                <a:gd name="T12" fmla="*/ 28 w 52"/>
                <a:gd name="T13" fmla="*/ 6 h 86"/>
                <a:gd name="T14" fmla="*/ 22 w 52"/>
                <a:gd name="T15" fmla="*/ 0 h 86"/>
                <a:gd name="T16" fmla="*/ 22 w 52"/>
                <a:gd name="T17" fmla="*/ 0 h 86"/>
                <a:gd name="T18" fmla="*/ 20 w 52"/>
                <a:gd name="T19" fmla="*/ 2 h 86"/>
                <a:gd name="T20" fmla="*/ 16 w 52"/>
                <a:gd name="T21" fmla="*/ 4 h 86"/>
                <a:gd name="T22" fmla="*/ 14 w 52"/>
                <a:gd name="T23" fmla="*/ 4 h 86"/>
                <a:gd name="T24" fmla="*/ 10 w 52"/>
                <a:gd name="T25" fmla="*/ 6 h 86"/>
                <a:gd name="T26" fmla="*/ 10 w 52"/>
                <a:gd name="T27" fmla="*/ 6 h 86"/>
                <a:gd name="T28" fmla="*/ 12 w 52"/>
                <a:gd name="T29" fmla="*/ 18 h 86"/>
                <a:gd name="T30" fmla="*/ 2 w 52"/>
                <a:gd name="T31" fmla="*/ 20 h 86"/>
                <a:gd name="T32" fmla="*/ 0 w 52"/>
                <a:gd name="T33" fmla="*/ 26 h 86"/>
                <a:gd name="T34" fmla="*/ 0 w 52"/>
                <a:gd name="T35" fmla="*/ 32 h 86"/>
                <a:gd name="T36" fmla="*/ 0 w 52"/>
                <a:gd name="T37" fmla="*/ 38 h 86"/>
                <a:gd name="T38" fmla="*/ 2 w 52"/>
                <a:gd name="T39" fmla="*/ 40 h 86"/>
                <a:gd name="T40" fmla="*/ 2 w 52"/>
                <a:gd name="T41" fmla="*/ 42 h 86"/>
                <a:gd name="T42" fmla="*/ 10 w 52"/>
                <a:gd name="T43" fmla="*/ 58 h 86"/>
                <a:gd name="T44" fmla="*/ 14 w 52"/>
                <a:gd name="T45" fmla="*/ 58 h 86"/>
                <a:gd name="T46" fmla="*/ 16 w 52"/>
                <a:gd name="T47" fmla="*/ 60 h 86"/>
                <a:gd name="T48" fmla="*/ 16 w 52"/>
                <a:gd name="T49" fmla="*/ 62 h 86"/>
                <a:gd name="T50" fmla="*/ 18 w 52"/>
                <a:gd name="T51" fmla="*/ 66 h 86"/>
                <a:gd name="T52" fmla="*/ 18 w 52"/>
                <a:gd name="T53" fmla="*/ 70 h 86"/>
                <a:gd name="T54" fmla="*/ 18 w 52"/>
                <a:gd name="T55" fmla="*/ 72 h 86"/>
                <a:gd name="T56" fmla="*/ 16 w 52"/>
                <a:gd name="T57" fmla="*/ 74 h 86"/>
                <a:gd name="T58" fmla="*/ 16 w 52"/>
                <a:gd name="T59" fmla="*/ 78 h 86"/>
                <a:gd name="T60" fmla="*/ 16 w 52"/>
                <a:gd name="T61" fmla="*/ 80 h 86"/>
                <a:gd name="T62" fmla="*/ 16 w 52"/>
                <a:gd name="T63" fmla="*/ 84 h 86"/>
                <a:gd name="T64" fmla="*/ 18 w 52"/>
                <a:gd name="T65" fmla="*/ 86 h 86"/>
                <a:gd name="T66" fmla="*/ 24 w 52"/>
                <a:gd name="T67" fmla="*/ 84 h 86"/>
                <a:gd name="T68" fmla="*/ 26 w 52"/>
                <a:gd name="T69" fmla="*/ 84 h 86"/>
                <a:gd name="T70" fmla="*/ 36 w 52"/>
                <a:gd name="T71" fmla="*/ 82 h 86"/>
                <a:gd name="T72" fmla="*/ 40 w 52"/>
                <a:gd name="T73" fmla="*/ 82 h 86"/>
                <a:gd name="T74" fmla="*/ 46 w 52"/>
                <a:gd name="T75" fmla="*/ 82 h 86"/>
                <a:gd name="T76" fmla="*/ 46 w 52"/>
                <a:gd name="T77" fmla="*/ 82 h 86"/>
                <a:gd name="T78" fmla="*/ 44 w 52"/>
                <a:gd name="T79" fmla="*/ 80 h 86"/>
                <a:gd name="T80" fmla="*/ 42 w 52"/>
                <a:gd name="T81" fmla="*/ 78 h 86"/>
                <a:gd name="T82" fmla="*/ 42 w 52"/>
                <a:gd name="T83" fmla="*/ 74 h 86"/>
                <a:gd name="T84" fmla="*/ 40 w 52"/>
                <a:gd name="T85" fmla="*/ 64 h 86"/>
                <a:gd name="T86" fmla="*/ 36 w 52"/>
                <a:gd name="T87" fmla="*/ 62 h 86"/>
                <a:gd name="T88" fmla="*/ 36 w 52"/>
                <a:gd name="T89" fmla="*/ 62 h 86"/>
                <a:gd name="T90" fmla="*/ 34 w 52"/>
                <a:gd name="T91" fmla="*/ 58 h 86"/>
                <a:gd name="T92" fmla="*/ 32 w 52"/>
                <a:gd name="T93" fmla="*/ 54 h 86"/>
                <a:gd name="T94" fmla="*/ 32 w 52"/>
                <a:gd name="T95" fmla="*/ 50 h 86"/>
                <a:gd name="T96" fmla="*/ 32 w 52"/>
                <a:gd name="T97" fmla="*/ 44 h 86"/>
                <a:gd name="T98" fmla="*/ 34 w 52"/>
                <a:gd name="T99" fmla="*/ 40 h 86"/>
                <a:gd name="T100" fmla="*/ 38 w 52"/>
                <a:gd name="T101" fmla="*/ 40 h 86"/>
                <a:gd name="T102" fmla="*/ 40 w 52"/>
                <a:gd name="T103" fmla="*/ 40 h 86"/>
                <a:gd name="T104" fmla="*/ 42 w 52"/>
                <a:gd name="T105" fmla="*/ 42 h 86"/>
                <a:gd name="T106" fmla="*/ 44 w 52"/>
                <a:gd name="T107" fmla="*/ 42 h 86"/>
                <a:gd name="T108" fmla="*/ 44 w 52"/>
                <a:gd name="T109" fmla="*/ 40 h 86"/>
                <a:gd name="T110" fmla="*/ 46 w 52"/>
                <a:gd name="T111" fmla="*/ 38 h 86"/>
                <a:gd name="T112" fmla="*/ 46 w 52"/>
                <a:gd name="T113" fmla="*/ 38 h 86"/>
                <a:gd name="T114" fmla="*/ 46 w 52"/>
                <a:gd name="T115" fmla="*/ 36 h 86"/>
                <a:gd name="T116" fmla="*/ 48 w 52"/>
                <a:gd name="T117" fmla="*/ 34 h 86"/>
                <a:gd name="T118" fmla="*/ 48 w 52"/>
                <a:gd name="T119" fmla="*/ 32 h 86"/>
                <a:gd name="T120" fmla="*/ 52 w 52"/>
                <a:gd name="T121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" h="86">
                  <a:moveTo>
                    <a:pt x="52" y="28"/>
                  </a:moveTo>
                  <a:lnTo>
                    <a:pt x="52" y="28"/>
                  </a:lnTo>
                  <a:lnTo>
                    <a:pt x="48" y="26"/>
                  </a:lnTo>
                  <a:lnTo>
                    <a:pt x="46" y="22"/>
                  </a:lnTo>
                  <a:lnTo>
                    <a:pt x="40" y="16"/>
                  </a:lnTo>
                  <a:lnTo>
                    <a:pt x="34" y="12"/>
                  </a:lnTo>
                  <a:lnTo>
                    <a:pt x="28" y="6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0" y="2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2" y="18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10" y="58"/>
                  </a:lnTo>
                  <a:lnTo>
                    <a:pt x="14" y="58"/>
                  </a:lnTo>
                  <a:lnTo>
                    <a:pt x="16" y="60"/>
                  </a:lnTo>
                  <a:lnTo>
                    <a:pt x="16" y="62"/>
                  </a:lnTo>
                  <a:lnTo>
                    <a:pt x="18" y="66"/>
                  </a:lnTo>
                  <a:lnTo>
                    <a:pt x="18" y="70"/>
                  </a:lnTo>
                  <a:lnTo>
                    <a:pt x="18" y="72"/>
                  </a:lnTo>
                  <a:lnTo>
                    <a:pt x="16" y="74"/>
                  </a:lnTo>
                  <a:lnTo>
                    <a:pt x="16" y="78"/>
                  </a:lnTo>
                  <a:lnTo>
                    <a:pt x="16" y="80"/>
                  </a:lnTo>
                  <a:lnTo>
                    <a:pt x="16" y="84"/>
                  </a:lnTo>
                  <a:lnTo>
                    <a:pt x="18" y="86"/>
                  </a:lnTo>
                  <a:lnTo>
                    <a:pt x="24" y="84"/>
                  </a:lnTo>
                  <a:lnTo>
                    <a:pt x="26" y="84"/>
                  </a:lnTo>
                  <a:lnTo>
                    <a:pt x="36" y="82"/>
                  </a:lnTo>
                  <a:lnTo>
                    <a:pt x="40" y="82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4" y="80"/>
                  </a:lnTo>
                  <a:lnTo>
                    <a:pt x="42" y="78"/>
                  </a:lnTo>
                  <a:lnTo>
                    <a:pt x="42" y="74"/>
                  </a:lnTo>
                  <a:lnTo>
                    <a:pt x="40" y="64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34" y="58"/>
                  </a:lnTo>
                  <a:lnTo>
                    <a:pt x="32" y="54"/>
                  </a:lnTo>
                  <a:lnTo>
                    <a:pt x="32" y="50"/>
                  </a:lnTo>
                  <a:lnTo>
                    <a:pt x="32" y="44"/>
                  </a:lnTo>
                  <a:lnTo>
                    <a:pt x="34" y="40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2" y="42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8" y="34"/>
                  </a:lnTo>
                  <a:lnTo>
                    <a:pt x="48" y="32"/>
                  </a:lnTo>
                  <a:lnTo>
                    <a:pt x="52" y="2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44" name="Freeform 511">
              <a:extLst>
                <a:ext uri="{FF2B5EF4-FFF2-40B4-BE49-F238E27FC236}">
                  <a16:creationId xmlns:a16="http://schemas.microsoft.com/office/drawing/2014/main" id="{E1A5E44B-BE3D-4777-BF1C-AFC6AACB87BC}"/>
                </a:ext>
              </a:extLst>
            </p:cNvPr>
            <p:cNvSpPr/>
            <p:nvPr/>
          </p:nvSpPr>
          <p:spPr bwMode="gray">
            <a:xfrm>
              <a:off x="7933412" y="4535765"/>
              <a:ext cx="85164" cy="103608"/>
            </a:xfrm>
            <a:custGeom>
              <a:avLst/>
              <a:gdLst>
                <a:gd name="T0" fmla="*/ 20 w 46"/>
                <a:gd name="T1" fmla="*/ 0 h 56"/>
                <a:gd name="T2" fmla="*/ 28 w 46"/>
                <a:gd name="T3" fmla="*/ 4 h 56"/>
                <a:gd name="T4" fmla="*/ 36 w 46"/>
                <a:gd name="T5" fmla="*/ 8 h 56"/>
                <a:gd name="T6" fmla="*/ 46 w 46"/>
                <a:gd name="T7" fmla="*/ 10 h 56"/>
                <a:gd name="T8" fmla="*/ 44 w 46"/>
                <a:gd name="T9" fmla="*/ 16 h 56"/>
                <a:gd name="T10" fmla="*/ 44 w 46"/>
                <a:gd name="T11" fmla="*/ 16 h 56"/>
                <a:gd name="T12" fmla="*/ 42 w 46"/>
                <a:gd name="T13" fmla="*/ 18 h 56"/>
                <a:gd name="T14" fmla="*/ 40 w 46"/>
                <a:gd name="T15" fmla="*/ 20 h 56"/>
                <a:gd name="T16" fmla="*/ 38 w 46"/>
                <a:gd name="T17" fmla="*/ 22 h 56"/>
                <a:gd name="T18" fmla="*/ 38 w 46"/>
                <a:gd name="T19" fmla="*/ 24 h 56"/>
                <a:gd name="T20" fmla="*/ 36 w 46"/>
                <a:gd name="T21" fmla="*/ 26 h 56"/>
                <a:gd name="T22" fmla="*/ 36 w 46"/>
                <a:gd name="T23" fmla="*/ 28 h 56"/>
                <a:gd name="T24" fmla="*/ 38 w 46"/>
                <a:gd name="T25" fmla="*/ 30 h 56"/>
                <a:gd name="T26" fmla="*/ 38 w 46"/>
                <a:gd name="T27" fmla="*/ 30 h 56"/>
                <a:gd name="T28" fmla="*/ 40 w 46"/>
                <a:gd name="T29" fmla="*/ 32 h 56"/>
                <a:gd name="T30" fmla="*/ 42 w 46"/>
                <a:gd name="T31" fmla="*/ 36 h 56"/>
                <a:gd name="T32" fmla="*/ 42 w 46"/>
                <a:gd name="T33" fmla="*/ 38 h 56"/>
                <a:gd name="T34" fmla="*/ 42 w 46"/>
                <a:gd name="T35" fmla="*/ 38 h 56"/>
                <a:gd name="T36" fmla="*/ 40 w 46"/>
                <a:gd name="T37" fmla="*/ 42 h 56"/>
                <a:gd name="T38" fmla="*/ 40 w 46"/>
                <a:gd name="T39" fmla="*/ 44 h 56"/>
                <a:gd name="T40" fmla="*/ 40 w 46"/>
                <a:gd name="T41" fmla="*/ 46 h 56"/>
                <a:gd name="T42" fmla="*/ 40 w 46"/>
                <a:gd name="T43" fmla="*/ 48 h 56"/>
                <a:gd name="T44" fmla="*/ 40 w 46"/>
                <a:gd name="T45" fmla="*/ 50 h 56"/>
                <a:gd name="T46" fmla="*/ 38 w 46"/>
                <a:gd name="T47" fmla="*/ 52 h 56"/>
                <a:gd name="T48" fmla="*/ 36 w 46"/>
                <a:gd name="T49" fmla="*/ 52 h 56"/>
                <a:gd name="T50" fmla="*/ 34 w 46"/>
                <a:gd name="T51" fmla="*/ 52 h 56"/>
                <a:gd name="T52" fmla="*/ 34 w 46"/>
                <a:gd name="T53" fmla="*/ 52 h 56"/>
                <a:gd name="T54" fmla="*/ 32 w 46"/>
                <a:gd name="T55" fmla="*/ 50 h 56"/>
                <a:gd name="T56" fmla="*/ 28 w 46"/>
                <a:gd name="T57" fmla="*/ 50 h 56"/>
                <a:gd name="T58" fmla="*/ 26 w 46"/>
                <a:gd name="T59" fmla="*/ 52 h 56"/>
                <a:gd name="T60" fmla="*/ 24 w 46"/>
                <a:gd name="T61" fmla="*/ 52 h 56"/>
                <a:gd name="T62" fmla="*/ 20 w 46"/>
                <a:gd name="T63" fmla="*/ 50 h 56"/>
                <a:gd name="T64" fmla="*/ 20 w 46"/>
                <a:gd name="T65" fmla="*/ 50 h 56"/>
                <a:gd name="T66" fmla="*/ 18 w 46"/>
                <a:gd name="T67" fmla="*/ 54 h 56"/>
                <a:gd name="T68" fmla="*/ 20 w 46"/>
                <a:gd name="T69" fmla="*/ 56 h 56"/>
                <a:gd name="T70" fmla="*/ 14 w 46"/>
                <a:gd name="T71" fmla="*/ 54 h 56"/>
                <a:gd name="T72" fmla="*/ 14 w 46"/>
                <a:gd name="T73" fmla="*/ 54 h 56"/>
                <a:gd name="T74" fmla="*/ 12 w 46"/>
                <a:gd name="T75" fmla="*/ 52 h 56"/>
                <a:gd name="T76" fmla="*/ 10 w 46"/>
                <a:gd name="T77" fmla="*/ 50 h 56"/>
                <a:gd name="T78" fmla="*/ 10 w 46"/>
                <a:gd name="T79" fmla="*/ 46 h 56"/>
                <a:gd name="T80" fmla="*/ 8 w 46"/>
                <a:gd name="T81" fmla="*/ 36 h 56"/>
                <a:gd name="T82" fmla="*/ 4 w 46"/>
                <a:gd name="T83" fmla="*/ 34 h 56"/>
                <a:gd name="T84" fmla="*/ 4 w 46"/>
                <a:gd name="T85" fmla="*/ 34 h 56"/>
                <a:gd name="T86" fmla="*/ 2 w 46"/>
                <a:gd name="T87" fmla="*/ 30 h 56"/>
                <a:gd name="T88" fmla="*/ 0 w 46"/>
                <a:gd name="T89" fmla="*/ 26 h 56"/>
                <a:gd name="T90" fmla="*/ 0 w 46"/>
                <a:gd name="T91" fmla="*/ 22 h 56"/>
                <a:gd name="T92" fmla="*/ 0 w 46"/>
                <a:gd name="T93" fmla="*/ 16 h 56"/>
                <a:gd name="T94" fmla="*/ 2 w 46"/>
                <a:gd name="T95" fmla="*/ 12 h 56"/>
                <a:gd name="T96" fmla="*/ 6 w 46"/>
                <a:gd name="T97" fmla="*/ 12 h 56"/>
                <a:gd name="T98" fmla="*/ 8 w 46"/>
                <a:gd name="T99" fmla="*/ 12 h 56"/>
                <a:gd name="T100" fmla="*/ 10 w 46"/>
                <a:gd name="T101" fmla="*/ 14 h 56"/>
                <a:gd name="T102" fmla="*/ 12 w 46"/>
                <a:gd name="T103" fmla="*/ 14 h 56"/>
                <a:gd name="T104" fmla="*/ 12 w 46"/>
                <a:gd name="T105" fmla="*/ 12 h 56"/>
                <a:gd name="T106" fmla="*/ 14 w 46"/>
                <a:gd name="T107" fmla="*/ 10 h 56"/>
                <a:gd name="T108" fmla="*/ 14 w 46"/>
                <a:gd name="T109" fmla="*/ 10 h 56"/>
                <a:gd name="T110" fmla="*/ 14 w 46"/>
                <a:gd name="T111" fmla="*/ 8 h 56"/>
                <a:gd name="T112" fmla="*/ 16 w 46"/>
                <a:gd name="T113" fmla="*/ 6 h 56"/>
                <a:gd name="T114" fmla="*/ 16 w 46"/>
                <a:gd name="T115" fmla="*/ 4 h 56"/>
                <a:gd name="T116" fmla="*/ 20 w 46"/>
                <a:gd name="T11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6" h="56">
                  <a:moveTo>
                    <a:pt x="20" y="0"/>
                  </a:moveTo>
                  <a:lnTo>
                    <a:pt x="28" y="4"/>
                  </a:lnTo>
                  <a:lnTo>
                    <a:pt x="36" y="8"/>
                  </a:lnTo>
                  <a:lnTo>
                    <a:pt x="46" y="10"/>
                  </a:lnTo>
                  <a:lnTo>
                    <a:pt x="44" y="16"/>
                  </a:lnTo>
                  <a:lnTo>
                    <a:pt x="44" y="16"/>
                  </a:lnTo>
                  <a:lnTo>
                    <a:pt x="42" y="18"/>
                  </a:lnTo>
                  <a:lnTo>
                    <a:pt x="40" y="20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6" y="26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42" y="36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8"/>
                  </a:lnTo>
                  <a:lnTo>
                    <a:pt x="40" y="50"/>
                  </a:lnTo>
                  <a:lnTo>
                    <a:pt x="38" y="52"/>
                  </a:lnTo>
                  <a:lnTo>
                    <a:pt x="36" y="52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2" y="50"/>
                  </a:lnTo>
                  <a:lnTo>
                    <a:pt x="28" y="50"/>
                  </a:lnTo>
                  <a:lnTo>
                    <a:pt x="26" y="52"/>
                  </a:lnTo>
                  <a:lnTo>
                    <a:pt x="24" y="52"/>
                  </a:lnTo>
                  <a:lnTo>
                    <a:pt x="20" y="50"/>
                  </a:lnTo>
                  <a:lnTo>
                    <a:pt x="20" y="50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2" y="52"/>
                  </a:lnTo>
                  <a:lnTo>
                    <a:pt x="10" y="50"/>
                  </a:lnTo>
                  <a:lnTo>
                    <a:pt x="10" y="46"/>
                  </a:lnTo>
                  <a:lnTo>
                    <a:pt x="8" y="36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8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20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45" name="Freeform 512">
              <a:extLst>
                <a:ext uri="{FF2B5EF4-FFF2-40B4-BE49-F238E27FC236}">
                  <a16:creationId xmlns:a16="http://schemas.microsoft.com/office/drawing/2014/main" id="{AD209EEB-CDE5-4CF9-B8CD-F452A712B0E9}"/>
                </a:ext>
              </a:extLst>
            </p:cNvPr>
            <p:cNvSpPr/>
            <p:nvPr/>
          </p:nvSpPr>
          <p:spPr bwMode="gray">
            <a:xfrm>
              <a:off x="8000062" y="4554267"/>
              <a:ext cx="85164" cy="77706"/>
            </a:xfrm>
            <a:custGeom>
              <a:avLst/>
              <a:gdLst>
                <a:gd name="T0" fmla="*/ 46 w 46"/>
                <a:gd name="T1" fmla="*/ 18 h 42"/>
                <a:gd name="T2" fmla="*/ 38 w 46"/>
                <a:gd name="T3" fmla="*/ 12 h 42"/>
                <a:gd name="T4" fmla="*/ 32 w 46"/>
                <a:gd name="T5" fmla="*/ 8 h 42"/>
                <a:gd name="T6" fmla="*/ 20 w 46"/>
                <a:gd name="T7" fmla="*/ 4 h 42"/>
                <a:gd name="T8" fmla="*/ 10 w 46"/>
                <a:gd name="T9" fmla="*/ 0 h 42"/>
                <a:gd name="T10" fmla="*/ 8 w 46"/>
                <a:gd name="T11" fmla="*/ 2 h 42"/>
                <a:gd name="T12" fmla="*/ 8 w 46"/>
                <a:gd name="T13" fmla="*/ 6 h 42"/>
                <a:gd name="T14" fmla="*/ 8 w 46"/>
                <a:gd name="T15" fmla="*/ 6 h 42"/>
                <a:gd name="T16" fmla="*/ 6 w 46"/>
                <a:gd name="T17" fmla="*/ 8 h 42"/>
                <a:gd name="T18" fmla="*/ 4 w 46"/>
                <a:gd name="T19" fmla="*/ 10 h 42"/>
                <a:gd name="T20" fmla="*/ 2 w 46"/>
                <a:gd name="T21" fmla="*/ 12 h 42"/>
                <a:gd name="T22" fmla="*/ 2 w 46"/>
                <a:gd name="T23" fmla="*/ 14 h 42"/>
                <a:gd name="T24" fmla="*/ 0 w 46"/>
                <a:gd name="T25" fmla="*/ 16 h 42"/>
                <a:gd name="T26" fmla="*/ 0 w 46"/>
                <a:gd name="T27" fmla="*/ 18 h 42"/>
                <a:gd name="T28" fmla="*/ 2 w 46"/>
                <a:gd name="T29" fmla="*/ 20 h 42"/>
                <a:gd name="T30" fmla="*/ 2 w 46"/>
                <a:gd name="T31" fmla="*/ 20 h 42"/>
                <a:gd name="T32" fmla="*/ 4 w 46"/>
                <a:gd name="T33" fmla="*/ 22 h 42"/>
                <a:gd name="T34" fmla="*/ 6 w 46"/>
                <a:gd name="T35" fmla="*/ 26 h 42"/>
                <a:gd name="T36" fmla="*/ 6 w 46"/>
                <a:gd name="T37" fmla="*/ 28 h 42"/>
                <a:gd name="T38" fmla="*/ 6 w 46"/>
                <a:gd name="T39" fmla="*/ 28 h 42"/>
                <a:gd name="T40" fmla="*/ 4 w 46"/>
                <a:gd name="T41" fmla="*/ 32 h 42"/>
                <a:gd name="T42" fmla="*/ 4 w 46"/>
                <a:gd name="T43" fmla="*/ 34 h 42"/>
                <a:gd name="T44" fmla="*/ 4 w 46"/>
                <a:gd name="T45" fmla="*/ 36 h 42"/>
                <a:gd name="T46" fmla="*/ 4 w 46"/>
                <a:gd name="T47" fmla="*/ 38 h 42"/>
                <a:gd name="T48" fmla="*/ 4 w 46"/>
                <a:gd name="T49" fmla="*/ 40 h 42"/>
                <a:gd name="T50" fmla="*/ 2 w 46"/>
                <a:gd name="T51" fmla="*/ 40 h 42"/>
                <a:gd name="T52" fmla="*/ 2 w 46"/>
                <a:gd name="T53" fmla="*/ 42 h 42"/>
                <a:gd name="T54" fmla="*/ 4 w 46"/>
                <a:gd name="T55" fmla="*/ 42 h 42"/>
                <a:gd name="T56" fmla="*/ 8 w 46"/>
                <a:gd name="T57" fmla="*/ 42 h 42"/>
                <a:gd name="T58" fmla="*/ 8 w 46"/>
                <a:gd name="T59" fmla="*/ 42 h 42"/>
                <a:gd name="T60" fmla="*/ 10 w 46"/>
                <a:gd name="T61" fmla="*/ 40 h 42"/>
                <a:gd name="T62" fmla="*/ 10 w 46"/>
                <a:gd name="T63" fmla="*/ 40 h 42"/>
                <a:gd name="T64" fmla="*/ 12 w 46"/>
                <a:gd name="T65" fmla="*/ 40 h 42"/>
                <a:gd name="T66" fmla="*/ 14 w 46"/>
                <a:gd name="T67" fmla="*/ 40 h 42"/>
                <a:gd name="T68" fmla="*/ 16 w 46"/>
                <a:gd name="T69" fmla="*/ 40 h 42"/>
                <a:gd name="T70" fmla="*/ 16 w 46"/>
                <a:gd name="T71" fmla="*/ 40 h 42"/>
                <a:gd name="T72" fmla="*/ 18 w 46"/>
                <a:gd name="T73" fmla="*/ 40 h 42"/>
                <a:gd name="T74" fmla="*/ 20 w 46"/>
                <a:gd name="T75" fmla="*/ 40 h 42"/>
                <a:gd name="T76" fmla="*/ 22 w 46"/>
                <a:gd name="T77" fmla="*/ 42 h 42"/>
                <a:gd name="T78" fmla="*/ 24 w 46"/>
                <a:gd name="T79" fmla="*/ 42 h 42"/>
                <a:gd name="T80" fmla="*/ 26 w 46"/>
                <a:gd name="T81" fmla="*/ 42 h 42"/>
                <a:gd name="T82" fmla="*/ 26 w 46"/>
                <a:gd name="T83" fmla="*/ 42 h 42"/>
                <a:gd name="T84" fmla="*/ 28 w 46"/>
                <a:gd name="T85" fmla="*/ 42 h 42"/>
                <a:gd name="T86" fmla="*/ 28 w 46"/>
                <a:gd name="T87" fmla="*/ 40 h 42"/>
                <a:gd name="T88" fmla="*/ 30 w 46"/>
                <a:gd name="T89" fmla="*/ 38 h 42"/>
                <a:gd name="T90" fmla="*/ 30 w 46"/>
                <a:gd name="T91" fmla="*/ 36 h 42"/>
                <a:gd name="T92" fmla="*/ 32 w 46"/>
                <a:gd name="T93" fmla="*/ 32 h 42"/>
                <a:gd name="T94" fmla="*/ 34 w 46"/>
                <a:gd name="T95" fmla="*/ 28 h 42"/>
                <a:gd name="T96" fmla="*/ 36 w 46"/>
                <a:gd name="T97" fmla="*/ 26 h 42"/>
                <a:gd name="T98" fmla="*/ 40 w 46"/>
                <a:gd name="T99" fmla="*/ 26 h 42"/>
                <a:gd name="T100" fmla="*/ 42 w 46"/>
                <a:gd name="T101" fmla="*/ 22 h 42"/>
                <a:gd name="T102" fmla="*/ 46 w 46"/>
                <a:gd name="T103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" h="42">
                  <a:moveTo>
                    <a:pt x="46" y="18"/>
                  </a:moveTo>
                  <a:lnTo>
                    <a:pt x="38" y="12"/>
                  </a:lnTo>
                  <a:lnTo>
                    <a:pt x="32" y="8"/>
                  </a:lnTo>
                  <a:lnTo>
                    <a:pt x="20" y="4"/>
                  </a:lnTo>
                  <a:lnTo>
                    <a:pt x="10" y="0"/>
                  </a:lnTo>
                  <a:lnTo>
                    <a:pt x="8" y="2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4" y="40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4" y="40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8" y="40"/>
                  </a:lnTo>
                  <a:lnTo>
                    <a:pt x="20" y="40"/>
                  </a:lnTo>
                  <a:lnTo>
                    <a:pt x="22" y="42"/>
                  </a:lnTo>
                  <a:lnTo>
                    <a:pt x="24" y="42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28" y="42"/>
                  </a:lnTo>
                  <a:lnTo>
                    <a:pt x="28" y="40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2" y="32"/>
                  </a:lnTo>
                  <a:lnTo>
                    <a:pt x="34" y="28"/>
                  </a:lnTo>
                  <a:lnTo>
                    <a:pt x="36" y="26"/>
                  </a:lnTo>
                  <a:lnTo>
                    <a:pt x="40" y="26"/>
                  </a:lnTo>
                  <a:lnTo>
                    <a:pt x="42" y="22"/>
                  </a:lnTo>
                  <a:lnTo>
                    <a:pt x="46" y="1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46" name="Freeform 513">
              <a:extLst>
                <a:ext uri="{FF2B5EF4-FFF2-40B4-BE49-F238E27FC236}">
                  <a16:creationId xmlns:a16="http://schemas.microsoft.com/office/drawing/2014/main" id="{F216C878-9F1F-4C4E-AC7B-0C7CE3D393E6}"/>
                </a:ext>
              </a:extLst>
            </p:cNvPr>
            <p:cNvSpPr/>
            <p:nvPr/>
          </p:nvSpPr>
          <p:spPr bwMode="gray">
            <a:xfrm>
              <a:off x="7440940" y="4372952"/>
              <a:ext cx="274007" cy="447736"/>
            </a:xfrm>
            <a:custGeom>
              <a:avLst/>
              <a:gdLst>
                <a:gd name="T0" fmla="*/ 128 w 148"/>
                <a:gd name="T1" fmla="*/ 204 h 242"/>
                <a:gd name="T2" fmla="*/ 126 w 148"/>
                <a:gd name="T3" fmla="*/ 212 h 242"/>
                <a:gd name="T4" fmla="*/ 114 w 148"/>
                <a:gd name="T5" fmla="*/ 240 h 242"/>
                <a:gd name="T6" fmla="*/ 118 w 148"/>
                <a:gd name="T7" fmla="*/ 226 h 242"/>
                <a:gd name="T8" fmla="*/ 114 w 148"/>
                <a:gd name="T9" fmla="*/ 220 h 242"/>
                <a:gd name="T10" fmla="*/ 106 w 148"/>
                <a:gd name="T11" fmla="*/ 218 h 242"/>
                <a:gd name="T12" fmla="*/ 96 w 148"/>
                <a:gd name="T13" fmla="*/ 218 h 242"/>
                <a:gd name="T14" fmla="*/ 82 w 148"/>
                <a:gd name="T15" fmla="*/ 214 h 242"/>
                <a:gd name="T16" fmla="*/ 80 w 148"/>
                <a:gd name="T17" fmla="*/ 206 h 242"/>
                <a:gd name="T18" fmla="*/ 78 w 148"/>
                <a:gd name="T19" fmla="*/ 200 h 242"/>
                <a:gd name="T20" fmla="*/ 60 w 148"/>
                <a:gd name="T21" fmla="*/ 192 h 242"/>
                <a:gd name="T22" fmla="*/ 50 w 148"/>
                <a:gd name="T23" fmla="*/ 188 h 242"/>
                <a:gd name="T24" fmla="*/ 36 w 148"/>
                <a:gd name="T25" fmla="*/ 180 h 242"/>
                <a:gd name="T26" fmla="*/ 26 w 148"/>
                <a:gd name="T27" fmla="*/ 172 h 242"/>
                <a:gd name="T28" fmla="*/ 26 w 148"/>
                <a:gd name="T29" fmla="*/ 172 h 242"/>
                <a:gd name="T30" fmla="*/ 14 w 148"/>
                <a:gd name="T31" fmla="*/ 168 h 242"/>
                <a:gd name="T32" fmla="*/ 2 w 148"/>
                <a:gd name="T33" fmla="*/ 166 h 242"/>
                <a:gd name="T34" fmla="*/ 4 w 148"/>
                <a:gd name="T35" fmla="*/ 160 h 242"/>
                <a:gd name="T36" fmla="*/ 14 w 148"/>
                <a:gd name="T37" fmla="*/ 142 h 242"/>
                <a:gd name="T38" fmla="*/ 18 w 148"/>
                <a:gd name="T39" fmla="*/ 122 h 242"/>
                <a:gd name="T40" fmla="*/ 18 w 148"/>
                <a:gd name="T41" fmla="*/ 92 h 242"/>
                <a:gd name="T42" fmla="*/ 20 w 148"/>
                <a:gd name="T43" fmla="*/ 72 h 242"/>
                <a:gd name="T44" fmla="*/ 18 w 148"/>
                <a:gd name="T45" fmla="*/ 66 h 242"/>
                <a:gd name="T46" fmla="*/ 18 w 148"/>
                <a:gd name="T47" fmla="*/ 56 h 242"/>
                <a:gd name="T48" fmla="*/ 34 w 148"/>
                <a:gd name="T49" fmla="*/ 50 h 242"/>
                <a:gd name="T50" fmla="*/ 68 w 148"/>
                <a:gd name="T51" fmla="*/ 22 h 242"/>
                <a:gd name="T52" fmla="*/ 78 w 148"/>
                <a:gd name="T53" fmla="*/ 12 h 242"/>
                <a:gd name="T54" fmla="*/ 86 w 148"/>
                <a:gd name="T55" fmla="*/ 8 h 242"/>
                <a:gd name="T56" fmla="*/ 94 w 148"/>
                <a:gd name="T57" fmla="*/ 6 h 242"/>
                <a:gd name="T58" fmla="*/ 102 w 148"/>
                <a:gd name="T59" fmla="*/ 2 h 242"/>
                <a:gd name="T60" fmla="*/ 112 w 148"/>
                <a:gd name="T61" fmla="*/ 0 h 242"/>
                <a:gd name="T62" fmla="*/ 116 w 148"/>
                <a:gd name="T63" fmla="*/ 2 h 242"/>
                <a:gd name="T64" fmla="*/ 114 w 148"/>
                <a:gd name="T65" fmla="*/ 6 h 242"/>
                <a:gd name="T66" fmla="*/ 106 w 148"/>
                <a:gd name="T67" fmla="*/ 10 h 242"/>
                <a:gd name="T68" fmla="*/ 98 w 148"/>
                <a:gd name="T69" fmla="*/ 20 h 242"/>
                <a:gd name="T70" fmla="*/ 86 w 148"/>
                <a:gd name="T71" fmla="*/ 26 h 242"/>
                <a:gd name="T72" fmla="*/ 80 w 148"/>
                <a:gd name="T73" fmla="*/ 32 h 242"/>
                <a:gd name="T74" fmla="*/ 80 w 148"/>
                <a:gd name="T75" fmla="*/ 44 h 242"/>
                <a:gd name="T76" fmla="*/ 82 w 148"/>
                <a:gd name="T77" fmla="*/ 50 h 242"/>
                <a:gd name="T78" fmla="*/ 84 w 148"/>
                <a:gd name="T79" fmla="*/ 60 h 242"/>
                <a:gd name="T80" fmla="*/ 82 w 148"/>
                <a:gd name="T81" fmla="*/ 66 h 242"/>
                <a:gd name="T82" fmla="*/ 82 w 148"/>
                <a:gd name="T83" fmla="*/ 78 h 242"/>
                <a:gd name="T84" fmla="*/ 92 w 148"/>
                <a:gd name="T85" fmla="*/ 88 h 242"/>
                <a:gd name="T86" fmla="*/ 128 w 148"/>
                <a:gd name="T87" fmla="*/ 100 h 242"/>
                <a:gd name="T88" fmla="*/ 140 w 148"/>
                <a:gd name="T89" fmla="*/ 100 h 242"/>
                <a:gd name="T90" fmla="*/ 142 w 148"/>
                <a:gd name="T91" fmla="*/ 98 h 242"/>
                <a:gd name="T92" fmla="*/ 146 w 148"/>
                <a:gd name="T93" fmla="*/ 100 h 242"/>
                <a:gd name="T94" fmla="*/ 144 w 148"/>
                <a:gd name="T95" fmla="*/ 106 h 242"/>
                <a:gd name="T96" fmla="*/ 140 w 148"/>
                <a:gd name="T97" fmla="*/ 114 h 242"/>
                <a:gd name="T98" fmla="*/ 142 w 148"/>
                <a:gd name="T99" fmla="*/ 130 h 242"/>
                <a:gd name="T100" fmla="*/ 142 w 148"/>
                <a:gd name="T101" fmla="*/ 142 h 242"/>
                <a:gd name="T102" fmla="*/ 146 w 148"/>
                <a:gd name="T103" fmla="*/ 156 h 242"/>
                <a:gd name="T104" fmla="*/ 146 w 148"/>
                <a:gd name="T105" fmla="*/ 166 h 242"/>
                <a:gd name="T106" fmla="*/ 144 w 148"/>
                <a:gd name="T107" fmla="*/ 160 h 242"/>
                <a:gd name="T108" fmla="*/ 120 w 148"/>
                <a:gd name="T109" fmla="*/ 168 h 242"/>
                <a:gd name="T110" fmla="*/ 128 w 148"/>
                <a:gd name="T111" fmla="*/ 178 h 242"/>
                <a:gd name="T112" fmla="*/ 122 w 148"/>
                <a:gd name="T113" fmla="*/ 174 h 242"/>
                <a:gd name="T114" fmla="*/ 120 w 148"/>
                <a:gd name="T115" fmla="*/ 186 h 242"/>
                <a:gd name="T116" fmla="*/ 124 w 148"/>
                <a:gd name="T117" fmla="*/ 194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8" h="242">
                  <a:moveTo>
                    <a:pt x="124" y="194"/>
                  </a:moveTo>
                  <a:lnTo>
                    <a:pt x="126" y="200"/>
                  </a:lnTo>
                  <a:lnTo>
                    <a:pt x="128" y="204"/>
                  </a:lnTo>
                  <a:lnTo>
                    <a:pt x="128" y="208"/>
                  </a:lnTo>
                  <a:lnTo>
                    <a:pt x="126" y="212"/>
                  </a:lnTo>
                  <a:lnTo>
                    <a:pt x="126" y="212"/>
                  </a:lnTo>
                  <a:lnTo>
                    <a:pt x="118" y="242"/>
                  </a:lnTo>
                  <a:lnTo>
                    <a:pt x="116" y="240"/>
                  </a:lnTo>
                  <a:lnTo>
                    <a:pt x="114" y="240"/>
                  </a:lnTo>
                  <a:lnTo>
                    <a:pt x="112" y="242"/>
                  </a:lnTo>
                  <a:lnTo>
                    <a:pt x="112" y="242"/>
                  </a:lnTo>
                  <a:lnTo>
                    <a:pt x="118" y="226"/>
                  </a:lnTo>
                  <a:lnTo>
                    <a:pt x="118" y="224"/>
                  </a:lnTo>
                  <a:lnTo>
                    <a:pt x="116" y="222"/>
                  </a:lnTo>
                  <a:lnTo>
                    <a:pt x="114" y="220"/>
                  </a:lnTo>
                  <a:lnTo>
                    <a:pt x="114" y="220"/>
                  </a:lnTo>
                  <a:lnTo>
                    <a:pt x="110" y="220"/>
                  </a:lnTo>
                  <a:lnTo>
                    <a:pt x="106" y="218"/>
                  </a:lnTo>
                  <a:lnTo>
                    <a:pt x="102" y="218"/>
                  </a:lnTo>
                  <a:lnTo>
                    <a:pt x="98" y="218"/>
                  </a:lnTo>
                  <a:lnTo>
                    <a:pt x="96" y="218"/>
                  </a:lnTo>
                  <a:lnTo>
                    <a:pt x="90" y="218"/>
                  </a:lnTo>
                  <a:lnTo>
                    <a:pt x="86" y="216"/>
                  </a:lnTo>
                  <a:lnTo>
                    <a:pt x="82" y="214"/>
                  </a:lnTo>
                  <a:lnTo>
                    <a:pt x="82" y="210"/>
                  </a:lnTo>
                  <a:lnTo>
                    <a:pt x="80" y="208"/>
                  </a:lnTo>
                  <a:lnTo>
                    <a:pt x="80" y="206"/>
                  </a:lnTo>
                  <a:lnTo>
                    <a:pt x="80" y="204"/>
                  </a:lnTo>
                  <a:lnTo>
                    <a:pt x="80" y="204"/>
                  </a:lnTo>
                  <a:lnTo>
                    <a:pt x="78" y="200"/>
                  </a:lnTo>
                  <a:lnTo>
                    <a:pt x="72" y="196"/>
                  </a:lnTo>
                  <a:lnTo>
                    <a:pt x="66" y="194"/>
                  </a:lnTo>
                  <a:lnTo>
                    <a:pt x="60" y="192"/>
                  </a:lnTo>
                  <a:lnTo>
                    <a:pt x="56" y="190"/>
                  </a:lnTo>
                  <a:lnTo>
                    <a:pt x="52" y="188"/>
                  </a:lnTo>
                  <a:lnTo>
                    <a:pt x="50" y="188"/>
                  </a:lnTo>
                  <a:lnTo>
                    <a:pt x="46" y="186"/>
                  </a:lnTo>
                  <a:lnTo>
                    <a:pt x="40" y="184"/>
                  </a:lnTo>
                  <a:lnTo>
                    <a:pt x="36" y="180"/>
                  </a:lnTo>
                  <a:lnTo>
                    <a:pt x="32" y="178"/>
                  </a:lnTo>
                  <a:lnTo>
                    <a:pt x="28" y="174"/>
                  </a:lnTo>
                  <a:lnTo>
                    <a:pt x="26" y="172"/>
                  </a:lnTo>
                  <a:lnTo>
                    <a:pt x="26" y="172"/>
                  </a:lnTo>
                  <a:lnTo>
                    <a:pt x="26" y="172"/>
                  </a:lnTo>
                  <a:lnTo>
                    <a:pt x="26" y="172"/>
                  </a:lnTo>
                  <a:lnTo>
                    <a:pt x="26" y="172"/>
                  </a:lnTo>
                  <a:lnTo>
                    <a:pt x="20" y="170"/>
                  </a:lnTo>
                  <a:lnTo>
                    <a:pt x="14" y="168"/>
                  </a:lnTo>
                  <a:lnTo>
                    <a:pt x="10" y="168"/>
                  </a:lnTo>
                  <a:lnTo>
                    <a:pt x="4" y="166"/>
                  </a:lnTo>
                  <a:lnTo>
                    <a:pt x="2" y="166"/>
                  </a:lnTo>
                  <a:lnTo>
                    <a:pt x="0" y="166"/>
                  </a:lnTo>
                  <a:lnTo>
                    <a:pt x="2" y="162"/>
                  </a:lnTo>
                  <a:lnTo>
                    <a:pt x="4" y="160"/>
                  </a:lnTo>
                  <a:lnTo>
                    <a:pt x="4" y="160"/>
                  </a:lnTo>
                  <a:lnTo>
                    <a:pt x="10" y="154"/>
                  </a:lnTo>
                  <a:lnTo>
                    <a:pt x="14" y="142"/>
                  </a:lnTo>
                  <a:lnTo>
                    <a:pt x="16" y="136"/>
                  </a:lnTo>
                  <a:lnTo>
                    <a:pt x="18" y="130"/>
                  </a:lnTo>
                  <a:lnTo>
                    <a:pt x="18" y="122"/>
                  </a:lnTo>
                  <a:lnTo>
                    <a:pt x="18" y="114"/>
                  </a:lnTo>
                  <a:lnTo>
                    <a:pt x="18" y="104"/>
                  </a:lnTo>
                  <a:lnTo>
                    <a:pt x="18" y="92"/>
                  </a:lnTo>
                  <a:lnTo>
                    <a:pt x="18" y="80"/>
                  </a:lnTo>
                  <a:lnTo>
                    <a:pt x="20" y="74"/>
                  </a:lnTo>
                  <a:lnTo>
                    <a:pt x="20" y="72"/>
                  </a:lnTo>
                  <a:lnTo>
                    <a:pt x="20" y="70"/>
                  </a:lnTo>
                  <a:lnTo>
                    <a:pt x="18" y="68"/>
                  </a:lnTo>
                  <a:lnTo>
                    <a:pt x="18" y="66"/>
                  </a:lnTo>
                  <a:lnTo>
                    <a:pt x="20" y="62"/>
                  </a:lnTo>
                  <a:lnTo>
                    <a:pt x="1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34" y="50"/>
                  </a:lnTo>
                  <a:lnTo>
                    <a:pt x="44" y="34"/>
                  </a:lnTo>
                  <a:lnTo>
                    <a:pt x="50" y="24"/>
                  </a:lnTo>
                  <a:lnTo>
                    <a:pt x="68" y="22"/>
                  </a:lnTo>
                  <a:lnTo>
                    <a:pt x="76" y="14"/>
                  </a:lnTo>
                  <a:lnTo>
                    <a:pt x="76" y="14"/>
                  </a:lnTo>
                  <a:lnTo>
                    <a:pt x="78" y="12"/>
                  </a:lnTo>
                  <a:lnTo>
                    <a:pt x="80" y="10"/>
                  </a:lnTo>
                  <a:lnTo>
                    <a:pt x="84" y="8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2" y="8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98" y="4"/>
                  </a:lnTo>
                  <a:lnTo>
                    <a:pt x="102" y="2"/>
                  </a:lnTo>
                  <a:lnTo>
                    <a:pt x="106" y="2"/>
                  </a:lnTo>
                  <a:lnTo>
                    <a:pt x="110" y="0"/>
                  </a:lnTo>
                  <a:lnTo>
                    <a:pt x="112" y="0"/>
                  </a:lnTo>
                  <a:lnTo>
                    <a:pt x="114" y="0"/>
                  </a:lnTo>
                  <a:lnTo>
                    <a:pt x="114" y="2"/>
                  </a:lnTo>
                  <a:lnTo>
                    <a:pt x="116" y="2"/>
                  </a:lnTo>
                  <a:lnTo>
                    <a:pt x="116" y="4"/>
                  </a:lnTo>
                  <a:lnTo>
                    <a:pt x="114" y="4"/>
                  </a:lnTo>
                  <a:lnTo>
                    <a:pt x="114" y="6"/>
                  </a:lnTo>
                  <a:lnTo>
                    <a:pt x="112" y="6"/>
                  </a:lnTo>
                  <a:lnTo>
                    <a:pt x="110" y="8"/>
                  </a:lnTo>
                  <a:lnTo>
                    <a:pt x="106" y="10"/>
                  </a:lnTo>
                  <a:lnTo>
                    <a:pt x="102" y="14"/>
                  </a:lnTo>
                  <a:lnTo>
                    <a:pt x="98" y="18"/>
                  </a:lnTo>
                  <a:lnTo>
                    <a:pt x="98" y="20"/>
                  </a:lnTo>
                  <a:lnTo>
                    <a:pt x="94" y="20"/>
                  </a:lnTo>
                  <a:lnTo>
                    <a:pt x="90" y="22"/>
                  </a:lnTo>
                  <a:lnTo>
                    <a:pt x="86" y="26"/>
                  </a:lnTo>
                  <a:lnTo>
                    <a:pt x="82" y="28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80" y="34"/>
                  </a:lnTo>
                  <a:lnTo>
                    <a:pt x="80" y="38"/>
                  </a:lnTo>
                  <a:lnTo>
                    <a:pt x="80" y="44"/>
                  </a:lnTo>
                  <a:lnTo>
                    <a:pt x="80" y="48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2" y="52"/>
                  </a:lnTo>
                  <a:lnTo>
                    <a:pt x="84" y="56"/>
                  </a:lnTo>
                  <a:lnTo>
                    <a:pt x="84" y="60"/>
                  </a:lnTo>
                  <a:lnTo>
                    <a:pt x="82" y="62"/>
                  </a:lnTo>
                  <a:lnTo>
                    <a:pt x="82" y="64"/>
                  </a:lnTo>
                  <a:lnTo>
                    <a:pt x="82" y="66"/>
                  </a:lnTo>
                  <a:lnTo>
                    <a:pt x="80" y="70"/>
                  </a:lnTo>
                  <a:lnTo>
                    <a:pt x="80" y="74"/>
                  </a:lnTo>
                  <a:lnTo>
                    <a:pt x="82" y="78"/>
                  </a:lnTo>
                  <a:lnTo>
                    <a:pt x="82" y="82"/>
                  </a:lnTo>
                  <a:lnTo>
                    <a:pt x="86" y="86"/>
                  </a:lnTo>
                  <a:lnTo>
                    <a:pt x="92" y="88"/>
                  </a:lnTo>
                  <a:lnTo>
                    <a:pt x="124" y="92"/>
                  </a:lnTo>
                  <a:lnTo>
                    <a:pt x="128" y="100"/>
                  </a:lnTo>
                  <a:lnTo>
                    <a:pt x="128" y="100"/>
                  </a:lnTo>
                  <a:lnTo>
                    <a:pt x="132" y="100"/>
                  </a:lnTo>
                  <a:lnTo>
                    <a:pt x="136" y="100"/>
                  </a:lnTo>
                  <a:lnTo>
                    <a:pt x="140" y="100"/>
                  </a:lnTo>
                  <a:lnTo>
                    <a:pt x="140" y="100"/>
                  </a:lnTo>
                  <a:lnTo>
                    <a:pt x="142" y="98"/>
                  </a:lnTo>
                  <a:lnTo>
                    <a:pt x="142" y="98"/>
                  </a:lnTo>
                  <a:lnTo>
                    <a:pt x="144" y="98"/>
                  </a:lnTo>
                  <a:lnTo>
                    <a:pt x="146" y="98"/>
                  </a:lnTo>
                  <a:lnTo>
                    <a:pt x="146" y="100"/>
                  </a:lnTo>
                  <a:lnTo>
                    <a:pt x="146" y="104"/>
                  </a:lnTo>
                  <a:lnTo>
                    <a:pt x="146" y="104"/>
                  </a:lnTo>
                  <a:lnTo>
                    <a:pt x="144" y="106"/>
                  </a:lnTo>
                  <a:lnTo>
                    <a:pt x="142" y="108"/>
                  </a:lnTo>
                  <a:lnTo>
                    <a:pt x="140" y="110"/>
                  </a:lnTo>
                  <a:lnTo>
                    <a:pt x="140" y="114"/>
                  </a:lnTo>
                  <a:lnTo>
                    <a:pt x="138" y="118"/>
                  </a:lnTo>
                  <a:lnTo>
                    <a:pt x="140" y="124"/>
                  </a:lnTo>
                  <a:lnTo>
                    <a:pt x="142" y="130"/>
                  </a:lnTo>
                  <a:lnTo>
                    <a:pt x="148" y="134"/>
                  </a:lnTo>
                  <a:lnTo>
                    <a:pt x="140" y="142"/>
                  </a:lnTo>
                  <a:lnTo>
                    <a:pt x="142" y="142"/>
                  </a:lnTo>
                  <a:lnTo>
                    <a:pt x="142" y="146"/>
                  </a:lnTo>
                  <a:lnTo>
                    <a:pt x="144" y="150"/>
                  </a:lnTo>
                  <a:lnTo>
                    <a:pt x="146" y="156"/>
                  </a:lnTo>
                  <a:lnTo>
                    <a:pt x="148" y="162"/>
                  </a:lnTo>
                  <a:lnTo>
                    <a:pt x="148" y="166"/>
                  </a:lnTo>
                  <a:lnTo>
                    <a:pt x="146" y="166"/>
                  </a:lnTo>
                  <a:lnTo>
                    <a:pt x="146" y="166"/>
                  </a:lnTo>
                  <a:lnTo>
                    <a:pt x="146" y="164"/>
                  </a:lnTo>
                  <a:lnTo>
                    <a:pt x="144" y="160"/>
                  </a:lnTo>
                  <a:lnTo>
                    <a:pt x="142" y="156"/>
                  </a:lnTo>
                  <a:lnTo>
                    <a:pt x="118" y="160"/>
                  </a:lnTo>
                  <a:lnTo>
                    <a:pt x="120" y="168"/>
                  </a:lnTo>
                  <a:lnTo>
                    <a:pt x="126" y="168"/>
                  </a:lnTo>
                  <a:lnTo>
                    <a:pt x="130" y="178"/>
                  </a:lnTo>
                  <a:lnTo>
                    <a:pt x="128" y="178"/>
                  </a:lnTo>
                  <a:lnTo>
                    <a:pt x="126" y="176"/>
                  </a:lnTo>
                  <a:lnTo>
                    <a:pt x="124" y="176"/>
                  </a:lnTo>
                  <a:lnTo>
                    <a:pt x="122" y="174"/>
                  </a:lnTo>
                  <a:lnTo>
                    <a:pt x="120" y="174"/>
                  </a:lnTo>
                  <a:lnTo>
                    <a:pt x="120" y="176"/>
                  </a:lnTo>
                  <a:lnTo>
                    <a:pt x="120" y="186"/>
                  </a:lnTo>
                  <a:lnTo>
                    <a:pt x="120" y="186"/>
                  </a:lnTo>
                  <a:lnTo>
                    <a:pt x="122" y="188"/>
                  </a:lnTo>
                  <a:lnTo>
                    <a:pt x="124" y="19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47" name="Freeform 514">
              <a:extLst>
                <a:ext uri="{FF2B5EF4-FFF2-40B4-BE49-F238E27FC236}">
                  <a16:creationId xmlns:a16="http://schemas.microsoft.com/office/drawing/2014/main" id="{A72AABE7-DD16-4E08-83DD-42250F61FC8D}"/>
                </a:ext>
              </a:extLst>
            </p:cNvPr>
            <p:cNvSpPr/>
            <p:nvPr/>
          </p:nvSpPr>
          <p:spPr bwMode="gray">
            <a:xfrm>
              <a:off x="7366884" y="4680077"/>
              <a:ext cx="148112" cy="155413"/>
            </a:xfrm>
            <a:custGeom>
              <a:avLst/>
              <a:gdLst>
                <a:gd name="T0" fmla="*/ 10 w 80"/>
                <a:gd name="T1" fmla="*/ 80 h 84"/>
                <a:gd name="T2" fmla="*/ 10 w 80"/>
                <a:gd name="T3" fmla="*/ 74 h 84"/>
                <a:gd name="T4" fmla="*/ 6 w 80"/>
                <a:gd name="T5" fmla="*/ 74 h 84"/>
                <a:gd name="T6" fmla="*/ 4 w 80"/>
                <a:gd name="T7" fmla="*/ 72 h 84"/>
                <a:gd name="T8" fmla="*/ 2 w 80"/>
                <a:gd name="T9" fmla="*/ 70 h 84"/>
                <a:gd name="T10" fmla="*/ 0 w 80"/>
                <a:gd name="T11" fmla="*/ 68 h 84"/>
                <a:gd name="T12" fmla="*/ 0 w 80"/>
                <a:gd name="T13" fmla="*/ 66 h 84"/>
                <a:gd name="T14" fmla="*/ 6 w 80"/>
                <a:gd name="T15" fmla="*/ 54 h 84"/>
                <a:gd name="T16" fmla="*/ 14 w 80"/>
                <a:gd name="T17" fmla="*/ 44 h 84"/>
                <a:gd name="T18" fmla="*/ 24 w 80"/>
                <a:gd name="T19" fmla="*/ 36 h 84"/>
                <a:gd name="T20" fmla="*/ 28 w 80"/>
                <a:gd name="T21" fmla="*/ 34 h 84"/>
                <a:gd name="T22" fmla="*/ 30 w 80"/>
                <a:gd name="T23" fmla="*/ 22 h 84"/>
                <a:gd name="T24" fmla="*/ 32 w 80"/>
                <a:gd name="T25" fmla="*/ 20 h 84"/>
                <a:gd name="T26" fmla="*/ 34 w 80"/>
                <a:gd name="T27" fmla="*/ 18 h 84"/>
                <a:gd name="T28" fmla="*/ 36 w 80"/>
                <a:gd name="T29" fmla="*/ 18 h 84"/>
                <a:gd name="T30" fmla="*/ 38 w 80"/>
                <a:gd name="T31" fmla="*/ 16 h 84"/>
                <a:gd name="T32" fmla="*/ 38 w 80"/>
                <a:gd name="T33" fmla="*/ 12 h 84"/>
                <a:gd name="T34" fmla="*/ 38 w 80"/>
                <a:gd name="T35" fmla="*/ 8 h 84"/>
                <a:gd name="T36" fmla="*/ 38 w 80"/>
                <a:gd name="T37" fmla="*/ 6 h 84"/>
                <a:gd name="T38" fmla="*/ 40 w 80"/>
                <a:gd name="T39" fmla="*/ 2 h 84"/>
                <a:gd name="T40" fmla="*/ 40 w 80"/>
                <a:gd name="T41" fmla="*/ 0 h 84"/>
                <a:gd name="T42" fmla="*/ 42 w 80"/>
                <a:gd name="T43" fmla="*/ 0 h 84"/>
                <a:gd name="T44" fmla="*/ 44 w 80"/>
                <a:gd name="T45" fmla="*/ 0 h 84"/>
                <a:gd name="T46" fmla="*/ 50 w 80"/>
                <a:gd name="T47" fmla="*/ 2 h 84"/>
                <a:gd name="T48" fmla="*/ 54 w 80"/>
                <a:gd name="T49" fmla="*/ 2 h 84"/>
                <a:gd name="T50" fmla="*/ 60 w 80"/>
                <a:gd name="T51" fmla="*/ 4 h 84"/>
                <a:gd name="T52" fmla="*/ 66 w 80"/>
                <a:gd name="T53" fmla="*/ 6 h 84"/>
                <a:gd name="T54" fmla="*/ 66 w 80"/>
                <a:gd name="T55" fmla="*/ 6 h 84"/>
                <a:gd name="T56" fmla="*/ 66 w 80"/>
                <a:gd name="T57" fmla="*/ 6 h 84"/>
                <a:gd name="T58" fmla="*/ 66 w 80"/>
                <a:gd name="T59" fmla="*/ 6 h 84"/>
                <a:gd name="T60" fmla="*/ 68 w 80"/>
                <a:gd name="T61" fmla="*/ 6 h 84"/>
                <a:gd name="T62" fmla="*/ 70 w 80"/>
                <a:gd name="T63" fmla="*/ 10 h 84"/>
                <a:gd name="T64" fmla="*/ 74 w 80"/>
                <a:gd name="T65" fmla="*/ 12 h 84"/>
                <a:gd name="T66" fmla="*/ 78 w 80"/>
                <a:gd name="T67" fmla="*/ 16 h 84"/>
                <a:gd name="T68" fmla="*/ 78 w 80"/>
                <a:gd name="T69" fmla="*/ 18 h 84"/>
                <a:gd name="T70" fmla="*/ 78 w 80"/>
                <a:gd name="T71" fmla="*/ 20 h 84"/>
                <a:gd name="T72" fmla="*/ 78 w 80"/>
                <a:gd name="T73" fmla="*/ 24 h 84"/>
                <a:gd name="T74" fmla="*/ 80 w 80"/>
                <a:gd name="T75" fmla="*/ 26 h 84"/>
                <a:gd name="T76" fmla="*/ 80 w 80"/>
                <a:gd name="T77" fmla="*/ 30 h 84"/>
                <a:gd name="T78" fmla="*/ 78 w 80"/>
                <a:gd name="T79" fmla="*/ 34 h 84"/>
                <a:gd name="T80" fmla="*/ 74 w 80"/>
                <a:gd name="T81" fmla="*/ 44 h 84"/>
                <a:gd name="T82" fmla="*/ 66 w 80"/>
                <a:gd name="T83" fmla="*/ 52 h 84"/>
                <a:gd name="T84" fmla="*/ 56 w 80"/>
                <a:gd name="T85" fmla="*/ 60 h 84"/>
                <a:gd name="T86" fmla="*/ 44 w 80"/>
                <a:gd name="T87" fmla="*/ 64 h 84"/>
                <a:gd name="T88" fmla="*/ 42 w 80"/>
                <a:gd name="T89" fmla="*/ 64 h 84"/>
                <a:gd name="T90" fmla="*/ 42 w 80"/>
                <a:gd name="T91" fmla="*/ 64 h 84"/>
                <a:gd name="T92" fmla="*/ 40 w 80"/>
                <a:gd name="T93" fmla="*/ 66 h 84"/>
                <a:gd name="T94" fmla="*/ 38 w 80"/>
                <a:gd name="T95" fmla="*/ 70 h 84"/>
                <a:gd name="T96" fmla="*/ 38 w 80"/>
                <a:gd name="T97" fmla="*/ 70 h 84"/>
                <a:gd name="T98" fmla="*/ 36 w 80"/>
                <a:gd name="T99" fmla="*/ 72 h 84"/>
                <a:gd name="T100" fmla="*/ 36 w 80"/>
                <a:gd name="T101" fmla="*/ 76 h 84"/>
                <a:gd name="T102" fmla="*/ 34 w 80"/>
                <a:gd name="T103" fmla="*/ 78 h 84"/>
                <a:gd name="T104" fmla="*/ 32 w 80"/>
                <a:gd name="T105" fmla="*/ 80 h 84"/>
                <a:gd name="T106" fmla="*/ 32 w 80"/>
                <a:gd name="T107" fmla="*/ 80 h 84"/>
                <a:gd name="T108" fmla="*/ 32 w 80"/>
                <a:gd name="T109" fmla="*/ 82 h 84"/>
                <a:gd name="T110" fmla="*/ 30 w 80"/>
                <a:gd name="T111" fmla="*/ 84 h 84"/>
                <a:gd name="T112" fmla="*/ 26 w 80"/>
                <a:gd name="T113" fmla="*/ 84 h 84"/>
                <a:gd name="T114" fmla="*/ 24 w 80"/>
                <a:gd name="T115" fmla="*/ 84 h 84"/>
                <a:gd name="T116" fmla="*/ 22 w 80"/>
                <a:gd name="T117" fmla="*/ 82 h 84"/>
                <a:gd name="T118" fmla="*/ 12 w 80"/>
                <a:gd name="T119" fmla="*/ 82 h 84"/>
                <a:gd name="T120" fmla="*/ 10 w 80"/>
                <a:gd name="T12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" h="84">
                  <a:moveTo>
                    <a:pt x="10" y="80"/>
                  </a:moveTo>
                  <a:lnTo>
                    <a:pt x="10" y="74"/>
                  </a:lnTo>
                  <a:lnTo>
                    <a:pt x="6" y="74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14" y="44"/>
                  </a:lnTo>
                  <a:lnTo>
                    <a:pt x="24" y="36"/>
                  </a:lnTo>
                  <a:lnTo>
                    <a:pt x="28" y="34"/>
                  </a:lnTo>
                  <a:lnTo>
                    <a:pt x="30" y="22"/>
                  </a:lnTo>
                  <a:lnTo>
                    <a:pt x="32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6"/>
                  </a:lnTo>
                  <a:lnTo>
                    <a:pt x="38" y="12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40" y="2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50" y="2"/>
                  </a:lnTo>
                  <a:lnTo>
                    <a:pt x="54" y="2"/>
                  </a:lnTo>
                  <a:lnTo>
                    <a:pt x="60" y="4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6"/>
                  </a:lnTo>
                  <a:lnTo>
                    <a:pt x="70" y="10"/>
                  </a:lnTo>
                  <a:lnTo>
                    <a:pt x="74" y="12"/>
                  </a:lnTo>
                  <a:lnTo>
                    <a:pt x="78" y="16"/>
                  </a:lnTo>
                  <a:lnTo>
                    <a:pt x="78" y="18"/>
                  </a:lnTo>
                  <a:lnTo>
                    <a:pt x="78" y="20"/>
                  </a:lnTo>
                  <a:lnTo>
                    <a:pt x="78" y="24"/>
                  </a:lnTo>
                  <a:lnTo>
                    <a:pt x="80" y="26"/>
                  </a:lnTo>
                  <a:lnTo>
                    <a:pt x="80" y="30"/>
                  </a:lnTo>
                  <a:lnTo>
                    <a:pt x="78" y="34"/>
                  </a:lnTo>
                  <a:lnTo>
                    <a:pt x="74" y="44"/>
                  </a:lnTo>
                  <a:lnTo>
                    <a:pt x="66" y="52"/>
                  </a:lnTo>
                  <a:lnTo>
                    <a:pt x="56" y="60"/>
                  </a:lnTo>
                  <a:lnTo>
                    <a:pt x="44" y="64"/>
                  </a:lnTo>
                  <a:lnTo>
                    <a:pt x="42" y="64"/>
                  </a:lnTo>
                  <a:lnTo>
                    <a:pt x="42" y="64"/>
                  </a:lnTo>
                  <a:lnTo>
                    <a:pt x="40" y="66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6" y="72"/>
                  </a:lnTo>
                  <a:lnTo>
                    <a:pt x="36" y="76"/>
                  </a:lnTo>
                  <a:lnTo>
                    <a:pt x="34" y="78"/>
                  </a:lnTo>
                  <a:lnTo>
                    <a:pt x="32" y="80"/>
                  </a:lnTo>
                  <a:lnTo>
                    <a:pt x="32" y="80"/>
                  </a:lnTo>
                  <a:lnTo>
                    <a:pt x="32" y="82"/>
                  </a:lnTo>
                  <a:lnTo>
                    <a:pt x="30" y="84"/>
                  </a:lnTo>
                  <a:lnTo>
                    <a:pt x="26" y="84"/>
                  </a:lnTo>
                  <a:lnTo>
                    <a:pt x="24" y="84"/>
                  </a:lnTo>
                  <a:lnTo>
                    <a:pt x="22" y="82"/>
                  </a:lnTo>
                  <a:lnTo>
                    <a:pt x="12" y="82"/>
                  </a:lnTo>
                  <a:lnTo>
                    <a:pt x="10" y="8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48" name="Freeform 515">
              <a:extLst>
                <a:ext uri="{FF2B5EF4-FFF2-40B4-BE49-F238E27FC236}">
                  <a16:creationId xmlns:a16="http://schemas.microsoft.com/office/drawing/2014/main" id="{DD22C7E3-DF2D-4B77-80FC-8E9E4FCD18C0}"/>
                </a:ext>
              </a:extLst>
            </p:cNvPr>
            <p:cNvSpPr/>
            <p:nvPr/>
          </p:nvSpPr>
          <p:spPr bwMode="gray">
            <a:xfrm>
              <a:off x="7570538" y="5309128"/>
              <a:ext cx="496174" cy="1221099"/>
            </a:xfrm>
            <a:custGeom>
              <a:avLst/>
              <a:gdLst>
                <a:gd name="T0" fmla="*/ 82 w 268"/>
                <a:gd name="T1" fmla="*/ 28 h 660"/>
                <a:gd name="T2" fmla="*/ 78 w 268"/>
                <a:gd name="T3" fmla="*/ 38 h 660"/>
                <a:gd name="T4" fmla="*/ 68 w 268"/>
                <a:gd name="T5" fmla="*/ 58 h 660"/>
                <a:gd name="T6" fmla="*/ 52 w 268"/>
                <a:gd name="T7" fmla="*/ 90 h 660"/>
                <a:gd name="T8" fmla="*/ 46 w 268"/>
                <a:gd name="T9" fmla="*/ 126 h 660"/>
                <a:gd name="T10" fmla="*/ 44 w 268"/>
                <a:gd name="T11" fmla="*/ 238 h 660"/>
                <a:gd name="T12" fmla="*/ 32 w 268"/>
                <a:gd name="T13" fmla="*/ 256 h 660"/>
                <a:gd name="T14" fmla="*/ 22 w 268"/>
                <a:gd name="T15" fmla="*/ 282 h 660"/>
                <a:gd name="T16" fmla="*/ 24 w 268"/>
                <a:gd name="T17" fmla="*/ 310 h 660"/>
                <a:gd name="T18" fmla="*/ 20 w 268"/>
                <a:gd name="T19" fmla="*/ 332 h 660"/>
                <a:gd name="T20" fmla="*/ 20 w 268"/>
                <a:gd name="T21" fmla="*/ 370 h 660"/>
                <a:gd name="T22" fmla="*/ 18 w 268"/>
                <a:gd name="T23" fmla="*/ 382 h 660"/>
                <a:gd name="T24" fmla="*/ 22 w 268"/>
                <a:gd name="T25" fmla="*/ 390 h 660"/>
                <a:gd name="T26" fmla="*/ 20 w 268"/>
                <a:gd name="T27" fmla="*/ 428 h 660"/>
                <a:gd name="T28" fmla="*/ 10 w 268"/>
                <a:gd name="T29" fmla="*/ 438 h 660"/>
                <a:gd name="T30" fmla="*/ 2 w 268"/>
                <a:gd name="T31" fmla="*/ 466 h 660"/>
                <a:gd name="T32" fmla="*/ 2 w 268"/>
                <a:gd name="T33" fmla="*/ 530 h 660"/>
                <a:gd name="T34" fmla="*/ 2 w 268"/>
                <a:gd name="T35" fmla="*/ 554 h 660"/>
                <a:gd name="T36" fmla="*/ 54 w 268"/>
                <a:gd name="T37" fmla="*/ 570 h 660"/>
                <a:gd name="T38" fmla="*/ 56 w 268"/>
                <a:gd name="T39" fmla="*/ 588 h 660"/>
                <a:gd name="T40" fmla="*/ 114 w 268"/>
                <a:gd name="T41" fmla="*/ 660 h 660"/>
                <a:gd name="T42" fmla="*/ 106 w 268"/>
                <a:gd name="T43" fmla="*/ 624 h 660"/>
                <a:gd name="T44" fmla="*/ 82 w 268"/>
                <a:gd name="T45" fmla="*/ 616 h 660"/>
                <a:gd name="T46" fmla="*/ 56 w 268"/>
                <a:gd name="T47" fmla="*/ 568 h 660"/>
                <a:gd name="T48" fmla="*/ 54 w 268"/>
                <a:gd name="T49" fmla="*/ 534 h 660"/>
                <a:gd name="T50" fmla="*/ 78 w 268"/>
                <a:gd name="T51" fmla="*/ 506 h 660"/>
                <a:gd name="T52" fmla="*/ 92 w 268"/>
                <a:gd name="T53" fmla="*/ 492 h 660"/>
                <a:gd name="T54" fmla="*/ 96 w 268"/>
                <a:gd name="T55" fmla="*/ 482 h 660"/>
                <a:gd name="T56" fmla="*/ 96 w 268"/>
                <a:gd name="T57" fmla="*/ 466 h 660"/>
                <a:gd name="T58" fmla="*/ 82 w 268"/>
                <a:gd name="T59" fmla="*/ 456 h 660"/>
                <a:gd name="T60" fmla="*/ 74 w 268"/>
                <a:gd name="T61" fmla="*/ 436 h 660"/>
                <a:gd name="T62" fmla="*/ 82 w 268"/>
                <a:gd name="T63" fmla="*/ 424 h 660"/>
                <a:gd name="T64" fmla="*/ 88 w 268"/>
                <a:gd name="T65" fmla="*/ 424 h 660"/>
                <a:gd name="T66" fmla="*/ 124 w 268"/>
                <a:gd name="T67" fmla="*/ 368 h 660"/>
                <a:gd name="T68" fmla="*/ 112 w 268"/>
                <a:gd name="T69" fmla="*/ 346 h 660"/>
                <a:gd name="T70" fmla="*/ 112 w 268"/>
                <a:gd name="T71" fmla="*/ 334 h 660"/>
                <a:gd name="T72" fmla="*/ 142 w 268"/>
                <a:gd name="T73" fmla="*/ 314 h 660"/>
                <a:gd name="T74" fmla="*/ 148 w 268"/>
                <a:gd name="T75" fmla="*/ 300 h 660"/>
                <a:gd name="T76" fmla="*/ 164 w 268"/>
                <a:gd name="T77" fmla="*/ 294 h 660"/>
                <a:gd name="T78" fmla="*/ 210 w 268"/>
                <a:gd name="T79" fmla="*/ 282 h 660"/>
                <a:gd name="T80" fmla="*/ 218 w 268"/>
                <a:gd name="T81" fmla="*/ 250 h 660"/>
                <a:gd name="T82" fmla="*/ 206 w 268"/>
                <a:gd name="T83" fmla="*/ 216 h 660"/>
                <a:gd name="T84" fmla="*/ 200 w 268"/>
                <a:gd name="T85" fmla="*/ 202 h 660"/>
                <a:gd name="T86" fmla="*/ 200 w 268"/>
                <a:gd name="T87" fmla="*/ 180 h 660"/>
                <a:gd name="T88" fmla="*/ 214 w 268"/>
                <a:gd name="T89" fmla="*/ 134 h 660"/>
                <a:gd name="T90" fmla="*/ 220 w 268"/>
                <a:gd name="T91" fmla="*/ 120 h 660"/>
                <a:gd name="T92" fmla="*/ 230 w 268"/>
                <a:gd name="T93" fmla="*/ 110 h 660"/>
                <a:gd name="T94" fmla="*/ 262 w 268"/>
                <a:gd name="T95" fmla="*/ 84 h 660"/>
                <a:gd name="T96" fmla="*/ 268 w 268"/>
                <a:gd name="T97" fmla="*/ 68 h 660"/>
                <a:gd name="T98" fmla="*/ 262 w 268"/>
                <a:gd name="T99" fmla="*/ 62 h 660"/>
                <a:gd name="T100" fmla="*/ 258 w 268"/>
                <a:gd name="T101" fmla="*/ 58 h 660"/>
                <a:gd name="T102" fmla="*/ 252 w 268"/>
                <a:gd name="T103" fmla="*/ 58 h 660"/>
                <a:gd name="T104" fmla="*/ 250 w 268"/>
                <a:gd name="T105" fmla="*/ 72 h 660"/>
                <a:gd name="T106" fmla="*/ 246 w 268"/>
                <a:gd name="T107" fmla="*/ 86 h 660"/>
                <a:gd name="T108" fmla="*/ 176 w 268"/>
                <a:gd name="T109" fmla="*/ 34 h 660"/>
                <a:gd name="T110" fmla="*/ 146 w 268"/>
                <a:gd name="T111" fmla="*/ 18 h 660"/>
                <a:gd name="T112" fmla="*/ 144 w 268"/>
                <a:gd name="T113" fmla="*/ 6 h 660"/>
                <a:gd name="T114" fmla="*/ 138 w 268"/>
                <a:gd name="T115" fmla="*/ 2 h 660"/>
                <a:gd name="T116" fmla="*/ 120 w 268"/>
                <a:gd name="T117" fmla="*/ 16 h 660"/>
                <a:gd name="T118" fmla="*/ 118 w 268"/>
                <a:gd name="T119" fmla="*/ 8 h 660"/>
                <a:gd name="T120" fmla="*/ 94 w 268"/>
                <a:gd name="T121" fmla="*/ 0 h 660"/>
                <a:gd name="T122" fmla="*/ 86 w 268"/>
                <a:gd name="T123" fmla="*/ 14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8" h="660">
                  <a:moveTo>
                    <a:pt x="82" y="18"/>
                  </a:moveTo>
                  <a:lnTo>
                    <a:pt x="82" y="20"/>
                  </a:lnTo>
                  <a:lnTo>
                    <a:pt x="82" y="22"/>
                  </a:lnTo>
                  <a:lnTo>
                    <a:pt x="82" y="28"/>
                  </a:lnTo>
                  <a:lnTo>
                    <a:pt x="82" y="32"/>
                  </a:lnTo>
                  <a:lnTo>
                    <a:pt x="82" y="36"/>
                  </a:lnTo>
                  <a:lnTo>
                    <a:pt x="80" y="36"/>
                  </a:lnTo>
                  <a:lnTo>
                    <a:pt x="78" y="38"/>
                  </a:lnTo>
                  <a:lnTo>
                    <a:pt x="76" y="40"/>
                  </a:lnTo>
                  <a:lnTo>
                    <a:pt x="72" y="44"/>
                  </a:lnTo>
                  <a:lnTo>
                    <a:pt x="70" y="50"/>
                  </a:lnTo>
                  <a:lnTo>
                    <a:pt x="68" y="58"/>
                  </a:lnTo>
                  <a:lnTo>
                    <a:pt x="66" y="62"/>
                  </a:lnTo>
                  <a:lnTo>
                    <a:pt x="62" y="70"/>
                  </a:lnTo>
                  <a:lnTo>
                    <a:pt x="56" y="80"/>
                  </a:lnTo>
                  <a:lnTo>
                    <a:pt x="52" y="90"/>
                  </a:lnTo>
                  <a:lnTo>
                    <a:pt x="50" y="98"/>
                  </a:lnTo>
                  <a:lnTo>
                    <a:pt x="48" y="104"/>
                  </a:lnTo>
                  <a:lnTo>
                    <a:pt x="48" y="112"/>
                  </a:lnTo>
                  <a:lnTo>
                    <a:pt x="46" y="126"/>
                  </a:lnTo>
                  <a:lnTo>
                    <a:pt x="48" y="144"/>
                  </a:lnTo>
                  <a:lnTo>
                    <a:pt x="46" y="234"/>
                  </a:lnTo>
                  <a:lnTo>
                    <a:pt x="46" y="236"/>
                  </a:lnTo>
                  <a:lnTo>
                    <a:pt x="44" y="238"/>
                  </a:lnTo>
                  <a:lnTo>
                    <a:pt x="40" y="242"/>
                  </a:lnTo>
                  <a:lnTo>
                    <a:pt x="38" y="246"/>
                  </a:lnTo>
                  <a:lnTo>
                    <a:pt x="34" y="250"/>
                  </a:lnTo>
                  <a:lnTo>
                    <a:pt x="32" y="256"/>
                  </a:lnTo>
                  <a:lnTo>
                    <a:pt x="30" y="260"/>
                  </a:lnTo>
                  <a:lnTo>
                    <a:pt x="28" y="262"/>
                  </a:lnTo>
                  <a:lnTo>
                    <a:pt x="24" y="280"/>
                  </a:lnTo>
                  <a:lnTo>
                    <a:pt x="22" y="282"/>
                  </a:lnTo>
                  <a:lnTo>
                    <a:pt x="22" y="284"/>
                  </a:lnTo>
                  <a:lnTo>
                    <a:pt x="24" y="292"/>
                  </a:lnTo>
                  <a:lnTo>
                    <a:pt x="22" y="302"/>
                  </a:lnTo>
                  <a:lnTo>
                    <a:pt x="24" y="310"/>
                  </a:lnTo>
                  <a:lnTo>
                    <a:pt x="22" y="322"/>
                  </a:lnTo>
                  <a:lnTo>
                    <a:pt x="18" y="324"/>
                  </a:lnTo>
                  <a:lnTo>
                    <a:pt x="18" y="332"/>
                  </a:lnTo>
                  <a:lnTo>
                    <a:pt x="20" y="332"/>
                  </a:lnTo>
                  <a:lnTo>
                    <a:pt x="20" y="336"/>
                  </a:lnTo>
                  <a:lnTo>
                    <a:pt x="20" y="348"/>
                  </a:lnTo>
                  <a:lnTo>
                    <a:pt x="20" y="360"/>
                  </a:lnTo>
                  <a:lnTo>
                    <a:pt x="20" y="370"/>
                  </a:lnTo>
                  <a:lnTo>
                    <a:pt x="20" y="374"/>
                  </a:lnTo>
                  <a:lnTo>
                    <a:pt x="18" y="378"/>
                  </a:lnTo>
                  <a:lnTo>
                    <a:pt x="18" y="380"/>
                  </a:lnTo>
                  <a:lnTo>
                    <a:pt x="18" y="382"/>
                  </a:lnTo>
                  <a:lnTo>
                    <a:pt x="18" y="384"/>
                  </a:lnTo>
                  <a:lnTo>
                    <a:pt x="20" y="386"/>
                  </a:lnTo>
                  <a:lnTo>
                    <a:pt x="20" y="388"/>
                  </a:lnTo>
                  <a:lnTo>
                    <a:pt x="22" y="390"/>
                  </a:lnTo>
                  <a:lnTo>
                    <a:pt x="22" y="396"/>
                  </a:lnTo>
                  <a:lnTo>
                    <a:pt x="22" y="408"/>
                  </a:lnTo>
                  <a:lnTo>
                    <a:pt x="22" y="420"/>
                  </a:lnTo>
                  <a:lnTo>
                    <a:pt x="20" y="428"/>
                  </a:lnTo>
                  <a:lnTo>
                    <a:pt x="20" y="430"/>
                  </a:lnTo>
                  <a:lnTo>
                    <a:pt x="16" y="432"/>
                  </a:lnTo>
                  <a:lnTo>
                    <a:pt x="14" y="434"/>
                  </a:lnTo>
                  <a:lnTo>
                    <a:pt x="10" y="438"/>
                  </a:lnTo>
                  <a:lnTo>
                    <a:pt x="6" y="442"/>
                  </a:lnTo>
                  <a:lnTo>
                    <a:pt x="4" y="446"/>
                  </a:lnTo>
                  <a:lnTo>
                    <a:pt x="2" y="452"/>
                  </a:lnTo>
                  <a:lnTo>
                    <a:pt x="2" y="466"/>
                  </a:lnTo>
                  <a:lnTo>
                    <a:pt x="2" y="486"/>
                  </a:lnTo>
                  <a:lnTo>
                    <a:pt x="2" y="506"/>
                  </a:lnTo>
                  <a:lnTo>
                    <a:pt x="2" y="524"/>
                  </a:lnTo>
                  <a:lnTo>
                    <a:pt x="2" y="530"/>
                  </a:lnTo>
                  <a:lnTo>
                    <a:pt x="0" y="532"/>
                  </a:lnTo>
                  <a:lnTo>
                    <a:pt x="0" y="536"/>
                  </a:lnTo>
                  <a:lnTo>
                    <a:pt x="2" y="542"/>
                  </a:lnTo>
                  <a:lnTo>
                    <a:pt x="2" y="554"/>
                  </a:lnTo>
                  <a:lnTo>
                    <a:pt x="14" y="568"/>
                  </a:lnTo>
                  <a:lnTo>
                    <a:pt x="52" y="568"/>
                  </a:lnTo>
                  <a:lnTo>
                    <a:pt x="54" y="568"/>
                  </a:lnTo>
                  <a:lnTo>
                    <a:pt x="54" y="570"/>
                  </a:lnTo>
                  <a:lnTo>
                    <a:pt x="54" y="572"/>
                  </a:lnTo>
                  <a:lnTo>
                    <a:pt x="54" y="574"/>
                  </a:lnTo>
                  <a:lnTo>
                    <a:pt x="54" y="580"/>
                  </a:lnTo>
                  <a:lnTo>
                    <a:pt x="56" y="588"/>
                  </a:lnTo>
                  <a:lnTo>
                    <a:pt x="56" y="612"/>
                  </a:lnTo>
                  <a:lnTo>
                    <a:pt x="60" y="638"/>
                  </a:lnTo>
                  <a:lnTo>
                    <a:pt x="100" y="640"/>
                  </a:lnTo>
                  <a:lnTo>
                    <a:pt x="114" y="660"/>
                  </a:lnTo>
                  <a:lnTo>
                    <a:pt x="116" y="654"/>
                  </a:lnTo>
                  <a:lnTo>
                    <a:pt x="118" y="648"/>
                  </a:lnTo>
                  <a:lnTo>
                    <a:pt x="118" y="638"/>
                  </a:lnTo>
                  <a:lnTo>
                    <a:pt x="106" y="624"/>
                  </a:lnTo>
                  <a:lnTo>
                    <a:pt x="94" y="614"/>
                  </a:lnTo>
                  <a:lnTo>
                    <a:pt x="92" y="616"/>
                  </a:lnTo>
                  <a:lnTo>
                    <a:pt x="88" y="616"/>
                  </a:lnTo>
                  <a:lnTo>
                    <a:pt x="82" y="616"/>
                  </a:lnTo>
                  <a:lnTo>
                    <a:pt x="74" y="612"/>
                  </a:lnTo>
                  <a:lnTo>
                    <a:pt x="66" y="604"/>
                  </a:lnTo>
                  <a:lnTo>
                    <a:pt x="60" y="590"/>
                  </a:lnTo>
                  <a:lnTo>
                    <a:pt x="56" y="568"/>
                  </a:lnTo>
                  <a:lnTo>
                    <a:pt x="56" y="564"/>
                  </a:lnTo>
                  <a:lnTo>
                    <a:pt x="54" y="554"/>
                  </a:lnTo>
                  <a:lnTo>
                    <a:pt x="52" y="544"/>
                  </a:lnTo>
                  <a:lnTo>
                    <a:pt x="54" y="534"/>
                  </a:lnTo>
                  <a:lnTo>
                    <a:pt x="62" y="526"/>
                  </a:lnTo>
                  <a:lnTo>
                    <a:pt x="74" y="508"/>
                  </a:lnTo>
                  <a:lnTo>
                    <a:pt x="74" y="508"/>
                  </a:lnTo>
                  <a:lnTo>
                    <a:pt x="78" y="506"/>
                  </a:lnTo>
                  <a:lnTo>
                    <a:pt x="80" y="502"/>
                  </a:lnTo>
                  <a:lnTo>
                    <a:pt x="84" y="500"/>
                  </a:lnTo>
                  <a:lnTo>
                    <a:pt x="88" y="496"/>
                  </a:lnTo>
                  <a:lnTo>
                    <a:pt x="92" y="492"/>
                  </a:lnTo>
                  <a:lnTo>
                    <a:pt x="94" y="490"/>
                  </a:lnTo>
                  <a:lnTo>
                    <a:pt x="94" y="486"/>
                  </a:lnTo>
                  <a:lnTo>
                    <a:pt x="94" y="484"/>
                  </a:lnTo>
                  <a:lnTo>
                    <a:pt x="96" y="482"/>
                  </a:lnTo>
                  <a:lnTo>
                    <a:pt x="96" y="478"/>
                  </a:lnTo>
                  <a:lnTo>
                    <a:pt x="96" y="474"/>
                  </a:lnTo>
                  <a:lnTo>
                    <a:pt x="96" y="470"/>
                  </a:lnTo>
                  <a:lnTo>
                    <a:pt x="96" y="466"/>
                  </a:lnTo>
                  <a:lnTo>
                    <a:pt x="94" y="462"/>
                  </a:lnTo>
                  <a:lnTo>
                    <a:pt x="90" y="460"/>
                  </a:lnTo>
                  <a:lnTo>
                    <a:pt x="86" y="458"/>
                  </a:lnTo>
                  <a:lnTo>
                    <a:pt x="82" y="456"/>
                  </a:lnTo>
                  <a:lnTo>
                    <a:pt x="78" y="452"/>
                  </a:lnTo>
                  <a:lnTo>
                    <a:pt x="76" y="448"/>
                  </a:lnTo>
                  <a:lnTo>
                    <a:pt x="74" y="444"/>
                  </a:lnTo>
                  <a:lnTo>
                    <a:pt x="74" y="436"/>
                  </a:lnTo>
                  <a:lnTo>
                    <a:pt x="74" y="432"/>
                  </a:lnTo>
                  <a:lnTo>
                    <a:pt x="76" y="428"/>
                  </a:lnTo>
                  <a:lnTo>
                    <a:pt x="78" y="426"/>
                  </a:lnTo>
                  <a:lnTo>
                    <a:pt x="82" y="424"/>
                  </a:lnTo>
                  <a:lnTo>
                    <a:pt x="84" y="424"/>
                  </a:lnTo>
                  <a:lnTo>
                    <a:pt x="86" y="424"/>
                  </a:lnTo>
                  <a:lnTo>
                    <a:pt x="88" y="424"/>
                  </a:lnTo>
                  <a:lnTo>
                    <a:pt x="88" y="424"/>
                  </a:lnTo>
                  <a:lnTo>
                    <a:pt x="104" y="402"/>
                  </a:lnTo>
                  <a:lnTo>
                    <a:pt x="112" y="382"/>
                  </a:lnTo>
                  <a:lnTo>
                    <a:pt x="112" y="370"/>
                  </a:lnTo>
                  <a:lnTo>
                    <a:pt x="124" y="368"/>
                  </a:lnTo>
                  <a:lnTo>
                    <a:pt x="124" y="354"/>
                  </a:lnTo>
                  <a:lnTo>
                    <a:pt x="112" y="348"/>
                  </a:lnTo>
                  <a:lnTo>
                    <a:pt x="112" y="348"/>
                  </a:lnTo>
                  <a:lnTo>
                    <a:pt x="112" y="346"/>
                  </a:lnTo>
                  <a:lnTo>
                    <a:pt x="110" y="344"/>
                  </a:lnTo>
                  <a:lnTo>
                    <a:pt x="110" y="340"/>
                  </a:lnTo>
                  <a:lnTo>
                    <a:pt x="110" y="336"/>
                  </a:lnTo>
                  <a:lnTo>
                    <a:pt x="112" y="334"/>
                  </a:lnTo>
                  <a:lnTo>
                    <a:pt x="114" y="332"/>
                  </a:lnTo>
                  <a:lnTo>
                    <a:pt x="118" y="332"/>
                  </a:lnTo>
                  <a:lnTo>
                    <a:pt x="138" y="334"/>
                  </a:lnTo>
                  <a:lnTo>
                    <a:pt x="142" y="314"/>
                  </a:lnTo>
                  <a:lnTo>
                    <a:pt x="142" y="312"/>
                  </a:lnTo>
                  <a:lnTo>
                    <a:pt x="144" y="310"/>
                  </a:lnTo>
                  <a:lnTo>
                    <a:pt x="144" y="306"/>
                  </a:lnTo>
                  <a:lnTo>
                    <a:pt x="148" y="300"/>
                  </a:lnTo>
                  <a:lnTo>
                    <a:pt x="150" y="296"/>
                  </a:lnTo>
                  <a:lnTo>
                    <a:pt x="154" y="294"/>
                  </a:lnTo>
                  <a:lnTo>
                    <a:pt x="160" y="292"/>
                  </a:lnTo>
                  <a:lnTo>
                    <a:pt x="164" y="294"/>
                  </a:lnTo>
                  <a:lnTo>
                    <a:pt x="172" y="294"/>
                  </a:lnTo>
                  <a:lnTo>
                    <a:pt x="184" y="294"/>
                  </a:lnTo>
                  <a:lnTo>
                    <a:pt x="198" y="290"/>
                  </a:lnTo>
                  <a:lnTo>
                    <a:pt x="210" y="282"/>
                  </a:lnTo>
                  <a:lnTo>
                    <a:pt x="218" y="266"/>
                  </a:lnTo>
                  <a:lnTo>
                    <a:pt x="220" y="262"/>
                  </a:lnTo>
                  <a:lnTo>
                    <a:pt x="220" y="256"/>
                  </a:lnTo>
                  <a:lnTo>
                    <a:pt x="218" y="250"/>
                  </a:lnTo>
                  <a:lnTo>
                    <a:pt x="216" y="242"/>
                  </a:lnTo>
                  <a:lnTo>
                    <a:pt x="214" y="234"/>
                  </a:lnTo>
                  <a:lnTo>
                    <a:pt x="208" y="218"/>
                  </a:lnTo>
                  <a:lnTo>
                    <a:pt x="206" y="216"/>
                  </a:lnTo>
                  <a:lnTo>
                    <a:pt x="206" y="214"/>
                  </a:lnTo>
                  <a:lnTo>
                    <a:pt x="204" y="210"/>
                  </a:lnTo>
                  <a:lnTo>
                    <a:pt x="202" y="206"/>
                  </a:lnTo>
                  <a:lnTo>
                    <a:pt x="200" y="202"/>
                  </a:lnTo>
                  <a:lnTo>
                    <a:pt x="200" y="196"/>
                  </a:lnTo>
                  <a:lnTo>
                    <a:pt x="202" y="194"/>
                  </a:lnTo>
                  <a:lnTo>
                    <a:pt x="202" y="190"/>
                  </a:lnTo>
                  <a:lnTo>
                    <a:pt x="200" y="180"/>
                  </a:lnTo>
                  <a:lnTo>
                    <a:pt x="200" y="168"/>
                  </a:lnTo>
                  <a:lnTo>
                    <a:pt x="200" y="158"/>
                  </a:lnTo>
                  <a:lnTo>
                    <a:pt x="202" y="152"/>
                  </a:lnTo>
                  <a:lnTo>
                    <a:pt x="214" y="134"/>
                  </a:lnTo>
                  <a:lnTo>
                    <a:pt x="214" y="132"/>
                  </a:lnTo>
                  <a:lnTo>
                    <a:pt x="214" y="128"/>
                  </a:lnTo>
                  <a:lnTo>
                    <a:pt x="218" y="124"/>
                  </a:lnTo>
                  <a:lnTo>
                    <a:pt x="220" y="120"/>
                  </a:lnTo>
                  <a:lnTo>
                    <a:pt x="224" y="116"/>
                  </a:lnTo>
                  <a:lnTo>
                    <a:pt x="228" y="112"/>
                  </a:lnTo>
                  <a:lnTo>
                    <a:pt x="230" y="110"/>
                  </a:lnTo>
                  <a:lnTo>
                    <a:pt x="230" y="110"/>
                  </a:lnTo>
                  <a:lnTo>
                    <a:pt x="238" y="104"/>
                  </a:lnTo>
                  <a:lnTo>
                    <a:pt x="246" y="98"/>
                  </a:lnTo>
                  <a:lnTo>
                    <a:pt x="254" y="90"/>
                  </a:lnTo>
                  <a:lnTo>
                    <a:pt x="262" y="84"/>
                  </a:lnTo>
                  <a:lnTo>
                    <a:pt x="264" y="82"/>
                  </a:lnTo>
                  <a:lnTo>
                    <a:pt x="266" y="76"/>
                  </a:lnTo>
                  <a:lnTo>
                    <a:pt x="268" y="72"/>
                  </a:lnTo>
                  <a:lnTo>
                    <a:pt x="268" y="68"/>
                  </a:lnTo>
                  <a:lnTo>
                    <a:pt x="268" y="64"/>
                  </a:lnTo>
                  <a:lnTo>
                    <a:pt x="266" y="62"/>
                  </a:lnTo>
                  <a:lnTo>
                    <a:pt x="264" y="62"/>
                  </a:lnTo>
                  <a:lnTo>
                    <a:pt x="262" y="62"/>
                  </a:lnTo>
                  <a:lnTo>
                    <a:pt x="262" y="60"/>
                  </a:lnTo>
                  <a:lnTo>
                    <a:pt x="260" y="60"/>
                  </a:lnTo>
                  <a:lnTo>
                    <a:pt x="258" y="60"/>
                  </a:lnTo>
                  <a:lnTo>
                    <a:pt x="258" y="58"/>
                  </a:lnTo>
                  <a:lnTo>
                    <a:pt x="258" y="58"/>
                  </a:lnTo>
                  <a:lnTo>
                    <a:pt x="258" y="56"/>
                  </a:lnTo>
                  <a:lnTo>
                    <a:pt x="260" y="56"/>
                  </a:lnTo>
                  <a:lnTo>
                    <a:pt x="252" y="58"/>
                  </a:lnTo>
                  <a:lnTo>
                    <a:pt x="252" y="60"/>
                  </a:lnTo>
                  <a:lnTo>
                    <a:pt x="250" y="66"/>
                  </a:lnTo>
                  <a:lnTo>
                    <a:pt x="250" y="70"/>
                  </a:lnTo>
                  <a:lnTo>
                    <a:pt x="250" y="72"/>
                  </a:lnTo>
                  <a:lnTo>
                    <a:pt x="250" y="74"/>
                  </a:lnTo>
                  <a:lnTo>
                    <a:pt x="248" y="78"/>
                  </a:lnTo>
                  <a:lnTo>
                    <a:pt x="246" y="82"/>
                  </a:lnTo>
                  <a:lnTo>
                    <a:pt x="246" y="86"/>
                  </a:lnTo>
                  <a:lnTo>
                    <a:pt x="246" y="88"/>
                  </a:lnTo>
                  <a:lnTo>
                    <a:pt x="194" y="88"/>
                  </a:lnTo>
                  <a:lnTo>
                    <a:pt x="210" y="52"/>
                  </a:lnTo>
                  <a:lnTo>
                    <a:pt x="176" y="34"/>
                  </a:lnTo>
                  <a:lnTo>
                    <a:pt x="170" y="28"/>
                  </a:lnTo>
                  <a:lnTo>
                    <a:pt x="154" y="22"/>
                  </a:lnTo>
                  <a:lnTo>
                    <a:pt x="150" y="20"/>
                  </a:lnTo>
                  <a:lnTo>
                    <a:pt x="146" y="18"/>
                  </a:lnTo>
                  <a:lnTo>
                    <a:pt x="144" y="16"/>
                  </a:lnTo>
                  <a:lnTo>
                    <a:pt x="144" y="14"/>
                  </a:lnTo>
                  <a:lnTo>
                    <a:pt x="144" y="10"/>
                  </a:lnTo>
                  <a:lnTo>
                    <a:pt x="144" y="6"/>
                  </a:lnTo>
                  <a:lnTo>
                    <a:pt x="144" y="6"/>
                  </a:lnTo>
                  <a:lnTo>
                    <a:pt x="142" y="4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4" y="0"/>
                  </a:lnTo>
                  <a:lnTo>
                    <a:pt x="132" y="2"/>
                  </a:lnTo>
                  <a:lnTo>
                    <a:pt x="130" y="4"/>
                  </a:lnTo>
                  <a:lnTo>
                    <a:pt x="120" y="16"/>
                  </a:lnTo>
                  <a:lnTo>
                    <a:pt x="120" y="16"/>
                  </a:lnTo>
                  <a:lnTo>
                    <a:pt x="120" y="14"/>
                  </a:lnTo>
                  <a:lnTo>
                    <a:pt x="120" y="12"/>
                  </a:lnTo>
                  <a:lnTo>
                    <a:pt x="118" y="8"/>
                  </a:lnTo>
                  <a:lnTo>
                    <a:pt x="116" y="6"/>
                  </a:lnTo>
                  <a:lnTo>
                    <a:pt x="114" y="4"/>
                  </a:lnTo>
                  <a:lnTo>
                    <a:pt x="108" y="4"/>
                  </a:lnTo>
                  <a:lnTo>
                    <a:pt x="94" y="0"/>
                  </a:lnTo>
                  <a:lnTo>
                    <a:pt x="94" y="2"/>
                  </a:lnTo>
                  <a:lnTo>
                    <a:pt x="92" y="6"/>
                  </a:lnTo>
                  <a:lnTo>
                    <a:pt x="90" y="10"/>
                  </a:lnTo>
                  <a:lnTo>
                    <a:pt x="86" y="14"/>
                  </a:lnTo>
                  <a:lnTo>
                    <a:pt x="82" y="1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49" name="Freeform 516">
              <a:extLst>
                <a:ext uri="{FF2B5EF4-FFF2-40B4-BE49-F238E27FC236}">
                  <a16:creationId xmlns:a16="http://schemas.microsoft.com/office/drawing/2014/main" id="{026E8105-4746-4789-B2DB-11F259F2D2D7}"/>
                </a:ext>
              </a:extLst>
            </p:cNvPr>
            <p:cNvSpPr/>
            <p:nvPr/>
          </p:nvSpPr>
          <p:spPr bwMode="gray">
            <a:xfrm>
              <a:off x="7563133" y="4587570"/>
              <a:ext cx="984943" cy="1058286"/>
            </a:xfrm>
            <a:custGeom>
              <a:avLst/>
              <a:gdLst>
                <a:gd name="T0" fmla="*/ 324 w 532"/>
                <a:gd name="T1" fmla="*/ 492 h 572"/>
                <a:gd name="T2" fmla="*/ 418 w 532"/>
                <a:gd name="T3" fmla="*/ 404 h 572"/>
                <a:gd name="T4" fmla="*/ 474 w 532"/>
                <a:gd name="T5" fmla="*/ 284 h 572"/>
                <a:gd name="T6" fmla="*/ 532 w 532"/>
                <a:gd name="T7" fmla="*/ 162 h 572"/>
                <a:gd name="T8" fmla="*/ 478 w 532"/>
                <a:gd name="T9" fmla="*/ 116 h 572"/>
                <a:gd name="T10" fmla="*/ 382 w 532"/>
                <a:gd name="T11" fmla="*/ 96 h 572"/>
                <a:gd name="T12" fmla="*/ 384 w 532"/>
                <a:gd name="T13" fmla="*/ 80 h 572"/>
                <a:gd name="T14" fmla="*/ 366 w 532"/>
                <a:gd name="T15" fmla="*/ 76 h 572"/>
                <a:gd name="T16" fmla="*/ 336 w 532"/>
                <a:gd name="T17" fmla="*/ 72 h 572"/>
                <a:gd name="T18" fmla="*/ 306 w 532"/>
                <a:gd name="T19" fmla="*/ 84 h 572"/>
                <a:gd name="T20" fmla="*/ 282 w 532"/>
                <a:gd name="T21" fmla="*/ 96 h 572"/>
                <a:gd name="T22" fmla="*/ 300 w 532"/>
                <a:gd name="T23" fmla="*/ 76 h 572"/>
                <a:gd name="T24" fmla="*/ 322 w 532"/>
                <a:gd name="T25" fmla="*/ 50 h 572"/>
                <a:gd name="T26" fmla="*/ 282 w 532"/>
                <a:gd name="T27" fmla="*/ 0 h 572"/>
                <a:gd name="T28" fmla="*/ 264 w 532"/>
                <a:gd name="T29" fmla="*/ 20 h 572"/>
                <a:gd name="T30" fmla="*/ 254 w 532"/>
                <a:gd name="T31" fmla="*/ 22 h 572"/>
                <a:gd name="T32" fmla="*/ 244 w 532"/>
                <a:gd name="T33" fmla="*/ 22 h 572"/>
                <a:gd name="T34" fmla="*/ 234 w 532"/>
                <a:gd name="T35" fmla="*/ 24 h 572"/>
                <a:gd name="T36" fmla="*/ 218 w 532"/>
                <a:gd name="T37" fmla="*/ 22 h 572"/>
                <a:gd name="T38" fmla="*/ 202 w 532"/>
                <a:gd name="T39" fmla="*/ 26 h 572"/>
                <a:gd name="T40" fmla="*/ 184 w 532"/>
                <a:gd name="T41" fmla="*/ 24 h 572"/>
                <a:gd name="T42" fmla="*/ 176 w 532"/>
                <a:gd name="T43" fmla="*/ 2 h 572"/>
                <a:gd name="T44" fmla="*/ 156 w 532"/>
                <a:gd name="T45" fmla="*/ 14 h 572"/>
                <a:gd name="T46" fmla="*/ 120 w 532"/>
                <a:gd name="T47" fmla="*/ 6 h 572"/>
                <a:gd name="T48" fmla="*/ 120 w 532"/>
                <a:gd name="T49" fmla="*/ 10 h 572"/>
                <a:gd name="T50" fmla="*/ 130 w 532"/>
                <a:gd name="T51" fmla="*/ 26 h 572"/>
                <a:gd name="T52" fmla="*/ 90 w 532"/>
                <a:gd name="T53" fmla="*/ 52 h 572"/>
                <a:gd name="T54" fmla="*/ 76 w 532"/>
                <a:gd name="T55" fmla="*/ 44 h 572"/>
                <a:gd name="T56" fmla="*/ 62 w 532"/>
                <a:gd name="T57" fmla="*/ 62 h 572"/>
                <a:gd name="T58" fmla="*/ 52 w 532"/>
                <a:gd name="T59" fmla="*/ 70 h 572"/>
                <a:gd name="T60" fmla="*/ 60 w 532"/>
                <a:gd name="T61" fmla="*/ 96 h 572"/>
                <a:gd name="T62" fmla="*/ 36 w 532"/>
                <a:gd name="T63" fmla="*/ 132 h 572"/>
                <a:gd name="T64" fmla="*/ 10 w 532"/>
                <a:gd name="T65" fmla="*/ 146 h 572"/>
                <a:gd name="T66" fmla="*/ 2 w 532"/>
                <a:gd name="T67" fmla="*/ 164 h 572"/>
                <a:gd name="T68" fmla="*/ 4 w 532"/>
                <a:gd name="T69" fmla="*/ 194 h 572"/>
                <a:gd name="T70" fmla="*/ 12 w 532"/>
                <a:gd name="T71" fmla="*/ 198 h 572"/>
                <a:gd name="T72" fmla="*/ 26 w 532"/>
                <a:gd name="T73" fmla="*/ 206 h 572"/>
                <a:gd name="T74" fmla="*/ 42 w 532"/>
                <a:gd name="T75" fmla="*/ 198 h 572"/>
                <a:gd name="T76" fmla="*/ 50 w 532"/>
                <a:gd name="T77" fmla="*/ 226 h 572"/>
                <a:gd name="T78" fmla="*/ 78 w 532"/>
                <a:gd name="T79" fmla="*/ 224 h 572"/>
                <a:gd name="T80" fmla="*/ 96 w 532"/>
                <a:gd name="T81" fmla="*/ 210 h 572"/>
                <a:gd name="T82" fmla="*/ 110 w 532"/>
                <a:gd name="T83" fmla="*/ 206 h 572"/>
                <a:gd name="T84" fmla="*/ 124 w 532"/>
                <a:gd name="T85" fmla="*/ 248 h 572"/>
                <a:gd name="T86" fmla="*/ 156 w 532"/>
                <a:gd name="T87" fmla="*/ 266 h 572"/>
                <a:gd name="T88" fmla="*/ 182 w 532"/>
                <a:gd name="T89" fmla="*/ 288 h 572"/>
                <a:gd name="T90" fmla="*/ 206 w 532"/>
                <a:gd name="T91" fmla="*/ 310 h 572"/>
                <a:gd name="T92" fmla="*/ 214 w 532"/>
                <a:gd name="T93" fmla="*/ 326 h 572"/>
                <a:gd name="T94" fmla="*/ 214 w 532"/>
                <a:gd name="T95" fmla="*/ 372 h 572"/>
                <a:gd name="T96" fmla="*/ 220 w 532"/>
                <a:gd name="T97" fmla="*/ 416 h 572"/>
                <a:gd name="T98" fmla="*/ 242 w 532"/>
                <a:gd name="T99" fmla="*/ 422 h 572"/>
                <a:gd name="T100" fmla="*/ 254 w 532"/>
                <a:gd name="T101" fmla="*/ 436 h 572"/>
                <a:gd name="T102" fmla="*/ 264 w 532"/>
                <a:gd name="T103" fmla="*/ 450 h 572"/>
                <a:gd name="T104" fmla="*/ 270 w 532"/>
                <a:gd name="T105" fmla="*/ 466 h 572"/>
                <a:gd name="T106" fmla="*/ 232 w 532"/>
                <a:gd name="T107" fmla="*/ 500 h 572"/>
                <a:gd name="T108" fmla="*/ 216 w 532"/>
                <a:gd name="T109" fmla="*/ 524 h 572"/>
                <a:gd name="T110" fmla="*/ 240 w 532"/>
                <a:gd name="T111" fmla="*/ 538 h 572"/>
                <a:gd name="T112" fmla="*/ 264 w 532"/>
                <a:gd name="T113" fmla="*/ 552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2" h="572">
                  <a:moveTo>
                    <a:pt x="290" y="562"/>
                  </a:moveTo>
                  <a:lnTo>
                    <a:pt x="292" y="556"/>
                  </a:lnTo>
                  <a:lnTo>
                    <a:pt x="294" y="552"/>
                  </a:lnTo>
                  <a:lnTo>
                    <a:pt x="296" y="548"/>
                  </a:lnTo>
                  <a:lnTo>
                    <a:pt x="304" y="536"/>
                  </a:lnTo>
                  <a:lnTo>
                    <a:pt x="314" y="518"/>
                  </a:lnTo>
                  <a:lnTo>
                    <a:pt x="324" y="492"/>
                  </a:lnTo>
                  <a:lnTo>
                    <a:pt x="336" y="458"/>
                  </a:lnTo>
                  <a:lnTo>
                    <a:pt x="342" y="452"/>
                  </a:lnTo>
                  <a:lnTo>
                    <a:pt x="354" y="440"/>
                  </a:lnTo>
                  <a:lnTo>
                    <a:pt x="370" y="426"/>
                  </a:lnTo>
                  <a:lnTo>
                    <a:pt x="392" y="414"/>
                  </a:lnTo>
                  <a:lnTo>
                    <a:pt x="416" y="406"/>
                  </a:lnTo>
                  <a:lnTo>
                    <a:pt x="418" y="404"/>
                  </a:lnTo>
                  <a:lnTo>
                    <a:pt x="426" y="400"/>
                  </a:lnTo>
                  <a:lnTo>
                    <a:pt x="434" y="394"/>
                  </a:lnTo>
                  <a:lnTo>
                    <a:pt x="446" y="382"/>
                  </a:lnTo>
                  <a:lnTo>
                    <a:pt x="456" y="366"/>
                  </a:lnTo>
                  <a:lnTo>
                    <a:pt x="466" y="344"/>
                  </a:lnTo>
                  <a:lnTo>
                    <a:pt x="472" y="318"/>
                  </a:lnTo>
                  <a:lnTo>
                    <a:pt x="474" y="284"/>
                  </a:lnTo>
                  <a:lnTo>
                    <a:pt x="514" y="216"/>
                  </a:lnTo>
                  <a:lnTo>
                    <a:pt x="516" y="214"/>
                  </a:lnTo>
                  <a:lnTo>
                    <a:pt x="524" y="204"/>
                  </a:lnTo>
                  <a:lnTo>
                    <a:pt x="530" y="190"/>
                  </a:lnTo>
                  <a:lnTo>
                    <a:pt x="532" y="170"/>
                  </a:lnTo>
                  <a:lnTo>
                    <a:pt x="532" y="168"/>
                  </a:lnTo>
                  <a:lnTo>
                    <a:pt x="532" y="162"/>
                  </a:lnTo>
                  <a:lnTo>
                    <a:pt x="532" y="154"/>
                  </a:lnTo>
                  <a:lnTo>
                    <a:pt x="528" y="146"/>
                  </a:lnTo>
                  <a:lnTo>
                    <a:pt x="518" y="138"/>
                  </a:lnTo>
                  <a:lnTo>
                    <a:pt x="502" y="132"/>
                  </a:lnTo>
                  <a:lnTo>
                    <a:pt x="498" y="130"/>
                  </a:lnTo>
                  <a:lnTo>
                    <a:pt x="490" y="124"/>
                  </a:lnTo>
                  <a:lnTo>
                    <a:pt x="478" y="116"/>
                  </a:lnTo>
                  <a:lnTo>
                    <a:pt x="464" y="110"/>
                  </a:lnTo>
                  <a:lnTo>
                    <a:pt x="448" y="110"/>
                  </a:lnTo>
                  <a:lnTo>
                    <a:pt x="398" y="94"/>
                  </a:lnTo>
                  <a:lnTo>
                    <a:pt x="394" y="92"/>
                  </a:lnTo>
                  <a:lnTo>
                    <a:pt x="390" y="94"/>
                  </a:lnTo>
                  <a:lnTo>
                    <a:pt x="386" y="94"/>
                  </a:lnTo>
                  <a:lnTo>
                    <a:pt x="382" y="96"/>
                  </a:lnTo>
                  <a:lnTo>
                    <a:pt x="380" y="98"/>
                  </a:lnTo>
                  <a:lnTo>
                    <a:pt x="378" y="98"/>
                  </a:lnTo>
                  <a:lnTo>
                    <a:pt x="380" y="94"/>
                  </a:lnTo>
                  <a:lnTo>
                    <a:pt x="382" y="90"/>
                  </a:lnTo>
                  <a:lnTo>
                    <a:pt x="382" y="86"/>
                  </a:lnTo>
                  <a:lnTo>
                    <a:pt x="384" y="82"/>
                  </a:lnTo>
                  <a:lnTo>
                    <a:pt x="384" y="80"/>
                  </a:lnTo>
                  <a:lnTo>
                    <a:pt x="382" y="78"/>
                  </a:lnTo>
                  <a:lnTo>
                    <a:pt x="380" y="76"/>
                  </a:lnTo>
                  <a:lnTo>
                    <a:pt x="376" y="76"/>
                  </a:lnTo>
                  <a:lnTo>
                    <a:pt x="374" y="76"/>
                  </a:lnTo>
                  <a:lnTo>
                    <a:pt x="370" y="76"/>
                  </a:lnTo>
                  <a:lnTo>
                    <a:pt x="368" y="76"/>
                  </a:lnTo>
                  <a:lnTo>
                    <a:pt x="366" y="76"/>
                  </a:lnTo>
                  <a:lnTo>
                    <a:pt x="362" y="76"/>
                  </a:lnTo>
                  <a:lnTo>
                    <a:pt x="358" y="74"/>
                  </a:lnTo>
                  <a:lnTo>
                    <a:pt x="352" y="74"/>
                  </a:lnTo>
                  <a:lnTo>
                    <a:pt x="346" y="72"/>
                  </a:lnTo>
                  <a:lnTo>
                    <a:pt x="340" y="72"/>
                  </a:lnTo>
                  <a:lnTo>
                    <a:pt x="338" y="72"/>
                  </a:lnTo>
                  <a:lnTo>
                    <a:pt x="336" y="72"/>
                  </a:lnTo>
                  <a:lnTo>
                    <a:pt x="330" y="72"/>
                  </a:lnTo>
                  <a:lnTo>
                    <a:pt x="324" y="76"/>
                  </a:lnTo>
                  <a:lnTo>
                    <a:pt x="318" y="78"/>
                  </a:lnTo>
                  <a:lnTo>
                    <a:pt x="314" y="80"/>
                  </a:lnTo>
                  <a:lnTo>
                    <a:pt x="310" y="82"/>
                  </a:lnTo>
                  <a:lnTo>
                    <a:pt x="306" y="84"/>
                  </a:lnTo>
                  <a:lnTo>
                    <a:pt x="306" y="84"/>
                  </a:lnTo>
                  <a:lnTo>
                    <a:pt x="298" y="90"/>
                  </a:lnTo>
                  <a:lnTo>
                    <a:pt x="292" y="94"/>
                  </a:lnTo>
                  <a:lnTo>
                    <a:pt x="286" y="98"/>
                  </a:lnTo>
                  <a:lnTo>
                    <a:pt x="282" y="98"/>
                  </a:lnTo>
                  <a:lnTo>
                    <a:pt x="278" y="98"/>
                  </a:lnTo>
                  <a:lnTo>
                    <a:pt x="278" y="98"/>
                  </a:lnTo>
                  <a:lnTo>
                    <a:pt x="282" y="96"/>
                  </a:lnTo>
                  <a:lnTo>
                    <a:pt x="286" y="94"/>
                  </a:lnTo>
                  <a:lnTo>
                    <a:pt x="290" y="90"/>
                  </a:lnTo>
                  <a:lnTo>
                    <a:pt x="292" y="86"/>
                  </a:lnTo>
                  <a:lnTo>
                    <a:pt x="294" y="84"/>
                  </a:lnTo>
                  <a:lnTo>
                    <a:pt x="294" y="84"/>
                  </a:lnTo>
                  <a:lnTo>
                    <a:pt x="298" y="80"/>
                  </a:lnTo>
                  <a:lnTo>
                    <a:pt x="300" y="76"/>
                  </a:lnTo>
                  <a:lnTo>
                    <a:pt x="304" y="72"/>
                  </a:lnTo>
                  <a:lnTo>
                    <a:pt x="308" y="68"/>
                  </a:lnTo>
                  <a:lnTo>
                    <a:pt x="312" y="66"/>
                  </a:lnTo>
                  <a:lnTo>
                    <a:pt x="314" y="64"/>
                  </a:lnTo>
                  <a:lnTo>
                    <a:pt x="316" y="62"/>
                  </a:lnTo>
                  <a:lnTo>
                    <a:pt x="320" y="56"/>
                  </a:lnTo>
                  <a:lnTo>
                    <a:pt x="322" y="50"/>
                  </a:lnTo>
                  <a:lnTo>
                    <a:pt x="322" y="46"/>
                  </a:lnTo>
                  <a:lnTo>
                    <a:pt x="322" y="46"/>
                  </a:lnTo>
                  <a:lnTo>
                    <a:pt x="312" y="26"/>
                  </a:lnTo>
                  <a:lnTo>
                    <a:pt x="296" y="8"/>
                  </a:lnTo>
                  <a:lnTo>
                    <a:pt x="290" y="4"/>
                  </a:lnTo>
                  <a:lnTo>
                    <a:pt x="282" y="0"/>
                  </a:lnTo>
                  <a:lnTo>
                    <a:pt x="282" y="0"/>
                  </a:lnTo>
                  <a:lnTo>
                    <a:pt x="276" y="4"/>
                  </a:lnTo>
                  <a:lnTo>
                    <a:pt x="274" y="8"/>
                  </a:lnTo>
                  <a:lnTo>
                    <a:pt x="270" y="8"/>
                  </a:lnTo>
                  <a:lnTo>
                    <a:pt x="270" y="10"/>
                  </a:lnTo>
                  <a:lnTo>
                    <a:pt x="268" y="14"/>
                  </a:lnTo>
                  <a:lnTo>
                    <a:pt x="266" y="18"/>
                  </a:lnTo>
                  <a:lnTo>
                    <a:pt x="264" y="20"/>
                  </a:lnTo>
                  <a:lnTo>
                    <a:pt x="264" y="22"/>
                  </a:lnTo>
                  <a:lnTo>
                    <a:pt x="262" y="24"/>
                  </a:lnTo>
                  <a:lnTo>
                    <a:pt x="260" y="24"/>
                  </a:lnTo>
                  <a:lnTo>
                    <a:pt x="260" y="24"/>
                  </a:lnTo>
                  <a:lnTo>
                    <a:pt x="258" y="24"/>
                  </a:lnTo>
                  <a:lnTo>
                    <a:pt x="256" y="24"/>
                  </a:lnTo>
                  <a:lnTo>
                    <a:pt x="254" y="22"/>
                  </a:lnTo>
                  <a:lnTo>
                    <a:pt x="252" y="22"/>
                  </a:lnTo>
                  <a:lnTo>
                    <a:pt x="252" y="22"/>
                  </a:lnTo>
                  <a:lnTo>
                    <a:pt x="250" y="22"/>
                  </a:lnTo>
                  <a:lnTo>
                    <a:pt x="248" y="22"/>
                  </a:lnTo>
                  <a:lnTo>
                    <a:pt x="248" y="22"/>
                  </a:lnTo>
                  <a:lnTo>
                    <a:pt x="246" y="22"/>
                  </a:lnTo>
                  <a:lnTo>
                    <a:pt x="244" y="22"/>
                  </a:lnTo>
                  <a:lnTo>
                    <a:pt x="242" y="24"/>
                  </a:lnTo>
                  <a:lnTo>
                    <a:pt x="242" y="24"/>
                  </a:lnTo>
                  <a:lnTo>
                    <a:pt x="240" y="24"/>
                  </a:lnTo>
                  <a:lnTo>
                    <a:pt x="238" y="24"/>
                  </a:lnTo>
                  <a:lnTo>
                    <a:pt x="236" y="24"/>
                  </a:lnTo>
                  <a:lnTo>
                    <a:pt x="236" y="24"/>
                  </a:lnTo>
                  <a:lnTo>
                    <a:pt x="234" y="24"/>
                  </a:lnTo>
                  <a:lnTo>
                    <a:pt x="232" y="22"/>
                  </a:lnTo>
                  <a:lnTo>
                    <a:pt x="230" y="22"/>
                  </a:lnTo>
                  <a:lnTo>
                    <a:pt x="230" y="22"/>
                  </a:lnTo>
                  <a:lnTo>
                    <a:pt x="228" y="22"/>
                  </a:lnTo>
                  <a:lnTo>
                    <a:pt x="226" y="24"/>
                  </a:lnTo>
                  <a:lnTo>
                    <a:pt x="224" y="24"/>
                  </a:lnTo>
                  <a:lnTo>
                    <a:pt x="218" y="22"/>
                  </a:lnTo>
                  <a:lnTo>
                    <a:pt x="218" y="26"/>
                  </a:lnTo>
                  <a:lnTo>
                    <a:pt x="218" y="28"/>
                  </a:lnTo>
                  <a:lnTo>
                    <a:pt x="218" y="28"/>
                  </a:lnTo>
                  <a:lnTo>
                    <a:pt x="214" y="28"/>
                  </a:lnTo>
                  <a:lnTo>
                    <a:pt x="212" y="26"/>
                  </a:lnTo>
                  <a:lnTo>
                    <a:pt x="206" y="26"/>
                  </a:lnTo>
                  <a:lnTo>
                    <a:pt x="202" y="26"/>
                  </a:lnTo>
                  <a:lnTo>
                    <a:pt x="194" y="28"/>
                  </a:lnTo>
                  <a:lnTo>
                    <a:pt x="192" y="28"/>
                  </a:lnTo>
                  <a:lnTo>
                    <a:pt x="184" y="30"/>
                  </a:lnTo>
                  <a:lnTo>
                    <a:pt x="184" y="30"/>
                  </a:lnTo>
                  <a:lnTo>
                    <a:pt x="184" y="30"/>
                  </a:lnTo>
                  <a:lnTo>
                    <a:pt x="184" y="28"/>
                  </a:lnTo>
                  <a:lnTo>
                    <a:pt x="184" y="24"/>
                  </a:lnTo>
                  <a:lnTo>
                    <a:pt x="184" y="20"/>
                  </a:lnTo>
                  <a:lnTo>
                    <a:pt x="184" y="18"/>
                  </a:lnTo>
                  <a:lnTo>
                    <a:pt x="184" y="14"/>
                  </a:lnTo>
                  <a:lnTo>
                    <a:pt x="184" y="10"/>
                  </a:lnTo>
                  <a:lnTo>
                    <a:pt x="184" y="6"/>
                  </a:lnTo>
                  <a:lnTo>
                    <a:pt x="182" y="2"/>
                  </a:lnTo>
                  <a:lnTo>
                    <a:pt x="176" y="2"/>
                  </a:lnTo>
                  <a:lnTo>
                    <a:pt x="176" y="2"/>
                  </a:lnTo>
                  <a:lnTo>
                    <a:pt x="176" y="4"/>
                  </a:lnTo>
                  <a:lnTo>
                    <a:pt x="174" y="6"/>
                  </a:lnTo>
                  <a:lnTo>
                    <a:pt x="172" y="8"/>
                  </a:lnTo>
                  <a:lnTo>
                    <a:pt x="166" y="6"/>
                  </a:lnTo>
                  <a:lnTo>
                    <a:pt x="156" y="10"/>
                  </a:lnTo>
                  <a:lnTo>
                    <a:pt x="156" y="14"/>
                  </a:lnTo>
                  <a:lnTo>
                    <a:pt x="142" y="16"/>
                  </a:lnTo>
                  <a:lnTo>
                    <a:pt x="138" y="10"/>
                  </a:lnTo>
                  <a:lnTo>
                    <a:pt x="136" y="10"/>
                  </a:lnTo>
                  <a:lnTo>
                    <a:pt x="134" y="10"/>
                  </a:lnTo>
                  <a:lnTo>
                    <a:pt x="128" y="8"/>
                  </a:lnTo>
                  <a:lnTo>
                    <a:pt x="124" y="8"/>
                  </a:lnTo>
                  <a:lnTo>
                    <a:pt x="120" y="6"/>
                  </a:lnTo>
                  <a:lnTo>
                    <a:pt x="116" y="4"/>
                  </a:lnTo>
                  <a:lnTo>
                    <a:pt x="116" y="6"/>
                  </a:lnTo>
                  <a:lnTo>
                    <a:pt x="116" y="8"/>
                  </a:lnTo>
                  <a:lnTo>
                    <a:pt x="116" y="8"/>
                  </a:lnTo>
                  <a:lnTo>
                    <a:pt x="116" y="10"/>
                  </a:lnTo>
                  <a:lnTo>
                    <a:pt x="118" y="10"/>
                  </a:lnTo>
                  <a:lnTo>
                    <a:pt x="120" y="10"/>
                  </a:lnTo>
                  <a:lnTo>
                    <a:pt x="122" y="12"/>
                  </a:lnTo>
                  <a:lnTo>
                    <a:pt x="124" y="14"/>
                  </a:lnTo>
                  <a:lnTo>
                    <a:pt x="124" y="18"/>
                  </a:lnTo>
                  <a:lnTo>
                    <a:pt x="124" y="22"/>
                  </a:lnTo>
                  <a:lnTo>
                    <a:pt x="126" y="24"/>
                  </a:lnTo>
                  <a:lnTo>
                    <a:pt x="128" y="26"/>
                  </a:lnTo>
                  <a:lnTo>
                    <a:pt x="130" y="26"/>
                  </a:lnTo>
                  <a:lnTo>
                    <a:pt x="134" y="26"/>
                  </a:lnTo>
                  <a:lnTo>
                    <a:pt x="136" y="26"/>
                  </a:lnTo>
                  <a:lnTo>
                    <a:pt x="136" y="34"/>
                  </a:lnTo>
                  <a:lnTo>
                    <a:pt x="128" y="38"/>
                  </a:lnTo>
                  <a:lnTo>
                    <a:pt x="110" y="58"/>
                  </a:lnTo>
                  <a:lnTo>
                    <a:pt x="92" y="52"/>
                  </a:lnTo>
                  <a:lnTo>
                    <a:pt x="90" y="52"/>
                  </a:lnTo>
                  <a:lnTo>
                    <a:pt x="88" y="52"/>
                  </a:lnTo>
                  <a:lnTo>
                    <a:pt x="84" y="50"/>
                  </a:lnTo>
                  <a:lnTo>
                    <a:pt x="80" y="50"/>
                  </a:lnTo>
                  <a:lnTo>
                    <a:pt x="78" y="50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6" y="44"/>
                  </a:lnTo>
                  <a:lnTo>
                    <a:pt x="76" y="42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52" y="44"/>
                  </a:lnTo>
                  <a:lnTo>
                    <a:pt x="52" y="52"/>
                  </a:lnTo>
                  <a:lnTo>
                    <a:pt x="60" y="52"/>
                  </a:lnTo>
                  <a:lnTo>
                    <a:pt x="62" y="62"/>
                  </a:lnTo>
                  <a:lnTo>
                    <a:pt x="62" y="62"/>
                  </a:lnTo>
                  <a:lnTo>
                    <a:pt x="60" y="60"/>
                  </a:lnTo>
                  <a:lnTo>
                    <a:pt x="58" y="60"/>
                  </a:lnTo>
                  <a:lnTo>
                    <a:pt x="56" y="58"/>
                  </a:lnTo>
                  <a:lnTo>
                    <a:pt x="54" y="58"/>
                  </a:lnTo>
                  <a:lnTo>
                    <a:pt x="52" y="60"/>
                  </a:lnTo>
                  <a:lnTo>
                    <a:pt x="52" y="70"/>
                  </a:lnTo>
                  <a:lnTo>
                    <a:pt x="54" y="70"/>
                  </a:lnTo>
                  <a:lnTo>
                    <a:pt x="54" y="72"/>
                  </a:lnTo>
                  <a:lnTo>
                    <a:pt x="56" y="76"/>
                  </a:lnTo>
                  <a:lnTo>
                    <a:pt x="58" y="80"/>
                  </a:lnTo>
                  <a:lnTo>
                    <a:pt x="60" y="86"/>
                  </a:lnTo>
                  <a:lnTo>
                    <a:pt x="60" y="92"/>
                  </a:lnTo>
                  <a:lnTo>
                    <a:pt x="60" y="96"/>
                  </a:lnTo>
                  <a:lnTo>
                    <a:pt x="52" y="126"/>
                  </a:lnTo>
                  <a:lnTo>
                    <a:pt x="50" y="132"/>
                  </a:lnTo>
                  <a:lnTo>
                    <a:pt x="44" y="132"/>
                  </a:lnTo>
                  <a:lnTo>
                    <a:pt x="44" y="132"/>
                  </a:lnTo>
                  <a:lnTo>
                    <a:pt x="42" y="130"/>
                  </a:lnTo>
                  <a:lnTo>
                    <a:pt x="38" y="130"/>
                  </a:lnTo>
                  <a:lnTo>
                    <a:pt x="36" y="132"/>
                  </a:lnTo>
                  <a:lnTo>
                    <a:pt x="34" y="132"/>
                  </a:lnTo>
                  <a:lnTo>
                    <a:pt x="32" y="132"/>
                  </a:lnTo>
                  <a:lnTo>
                    <a:pt x="28" y="134"/>
                  </a:lnTo>
                  <a:lnTo>
                    <a:pt x="22" y="134"/>
                  </a:lnTo>
                  <a:lnTo>
                    <a:pt x="18" y="138"/>
                  </a:lnTo>
                  <a:lnTo>
                    <a:pt x="14" y="142"/>
                  </a:lnTo>
                  <a:lnTo>
                    <a:pt x="10" y="146"/>
                  </a:lnTo>
                  <a:lnTo>
                    <a:pt x="10" y="148"/>
                  </a:lnTo>
                  <a:lnTo>
                    <a:pt x="10" y="152"/>
                  </a:lnTo>
                  <a:lnTo>
                    <a:pt x="8" y="156"/>
                  </a:lnTo>
                  <a:lnTo>
                    <a:pt x="6" y="158"/>
                  </a:lnTo>
                  <a:lnTo>
                    <a:pt x="6" y="160"/>
                  </a:lnTo>
                  <a:lnTo>
                    <a:pt x="4" y="162"/>
                  </a:lnTo>
                  <a:lnTo>
                    <a:pt x="2" y="164"/>
                  </a:lnTo>
                  <a:lnTo>
                    <a:pt x="0" y="168"/>
                  </a:lnTo>
                  <a:lnTo>
                    <a:pt x="0" y="174"/>
                  </a:lnTo>
                  <a:lnTo>
                    <a:pt x="0" y="182"/>
                  </a:lnTo>
                  <a:lnTo>
                    <a:pt x="2" y="188"/>
                  </a:lnTo>
                  <a:lnTo>
                    <a:pt x="2" y="190"/>
                  </a:lnTo>
                  <a:lnTo>
                    <a:pt x="4" y="192"/>
                  </a:lnTo>
                  <a:lnTo>
                    <a:pt x="4" y="194"/>
                  </a:lnTo>
                  <a:lnTo>
                    <a:pt x="6" y="198"/>
                  </a:lnTo>
                  <a:lnTo>
                    <a:pt x="6" y="200"/>
                  </a:lnTo>
                  <a:lnTo>
                    <a:pt x="4" y="200"/>
                  </a:lnTo>
                  <a:lnTo>
                    <a:pt x="4" y="200"/>
                  </a:lnTo>
                  <a:lnTo>
                    <a:pt x="6" y="200"/>
                  </a:lnTo>
                  <a:lnTo>
                    <a:pt x="10" y="198"/>
                  </a:lnTo>
                  <a:lnTo>
                    <a:pt x="12" y="198"/>
                  </a:lnTo>
                  <a:lnTo>
                    <a:pt x="14" y="200"/>
                  </a:lnTo>
                  <a:lnTo>
                    <a:pt x="16" y="202"/>
                  </a:lnTo>
                  <a:lnTo>
                    <a:pt x="16" y="202"/>
                  </a:lnTo>
                  <a:lnTo>
                    <a:pt x="16" y="202"/>
                  </a:lnTo>
                  <a:lnTo>
                    <a:pt x="18" y="204"/>
                  </a:lnTo>
                  <a:lnTo>
                    <a:pt x="22" y="204"/>
                  </a:lnTo>
                  <a:lnTo>
                    <a:pt x="26" y="206"/>
                  </a:lnTo>
                  <a:lnTo>
                    <a:pt x="30" y="206"/>
                  </a:lnTo>
                  <a:lnTo>
                    <a:pt x="30" y="206"/>
                  </a:lnTo>
                  <a:lnTo>
                    <a:pt x="30" y="206"/>
                  </a:lnTo>
                  <a:lnTo>
                    <a:pt x="34" y="204"/>
                  </a:lnTo>
                  <a:lnTo>
                    <a:pt x="36" y="202"/>
                  </a:lnTo>
                  <a:lnTo>
                    <a:pt x="38" y="200"/>
                  </a:lnTo>
                  <a:lnTo>
                    <a:pt x="42" y="198"/>
                  </a:lnTo>
                  <a:lnTo>
                    <a:pt x="42" y="196"/>
                  </a:lnTo>
                  <a:lnTo>
                    <a:pt x="42" y="222"/>
                  </a:lnTo>
                  <a:lnTo>
                    <a:pt x="42" y="222"/>
                  </a:lnTo>
                  <a:lnTo>
                    <a:pt x="42" y="224"/>
                  </a:lnTo>
                  <a:lnTo>
                    <a:pt x="44" y="224"/>
                  </a:lnTo>
                  <a:lnTo>
                    <a:pt x="48" y="226"/>
                  </a:lnTo>
                  <a:lnTo>
                    <a:pt x="50" y="226"/>
                  </a:lnTo>
                  <a:lnTo>
                    <a:pt x="54" y="226"/>
                  </a:lnTo>
                  <a:lnTo>
                    <a:pt x="58" y="226"/>
                  </a:lnTo>
                  <a:lnTo>
                    <a:pt x="64" y="226"/>
                  </a:lnTo>
                  <a:lnTo>
                    <a:pt x="70" y="226"/>
                  </a:lnTo>
                  <a:lnTo>
                    <a:pt x="74" y="224"/>
                  </a:lnTo>
                  <a:lnTo>
                    <a:pt x="74" y="224"/>
                  </a:lnTo>
                  <a:lnTo>
                    <a:pt x="78" y="224"/>
                  </a:lnTo>
                  <a:lnTo>
                    <a:pt x="80" y="222"/>
                  </a:lnTo>
                  <a:lnTo>
                    <a:pt x="84" y="218"/>
                  </a:lnTo>
                  <a:lnTo>
                    <a:pt x="86" y="216"/>
                  </a:lnTo>
                  <a:lnTo>
                    <a:pt x="86" y="214"/>
                  </a:lnTo>
                  <a:lnTo>
                    <a:pt x="90" y="212"/>
                  </a:lnTo>
                  <a:lnTo>
                    <a:pt x="94" y="210"/>
                  </a:lnTo>
                  <a:lnTo>
                    <a:pt x="96" y="210"/>
                  </a:lnTo>
                  <a:lnTo>
                    <a:pt x="100" y="212"/>
                  </a:lnTo>
                  <a:lnTo>
                    <a:pt x="102" y="212"/>
                  </a:lnTo>
                  <a:lnTo>
                    <a:pt x="102" y="212"/>
                  </a:lnTo>
                  <a:lnTo>
                    <a:pt x="104" y="210"/>
                  </a:lnTo>
                  <a:lnTo>
                    <a:pt x="106" y="208"/>
                  </a:lnTo>
                  <a:lnTo>
                    <a:pt x="108" y="206"/>
                  </a:lnTo>
                  <a:lnTo>
                    <a:pt x="110" y="206"/>
                  </a:lnTo>
                  <a:lnTo>
                    <a:pt x="112" y="206"/>
                  </a:lnTo>
                  <a:lnTo>
                    <a:pt x="112" y="208"/>
                  </a:lnTo>
                  <a:lnTo>
                    <a:pt x="112" y="212"/>
                  </a:lnTo>
                  <a:lnTo>
                    <a:pt x="112" y="216"/>
                  </a:lnTo>
                  <a:lnTo>
                    <a:pt x="112" y="226"/>
                  </a:lnTo>
                  <a:lnTo>
                    <a:pt x="114" y="238"/>
                  </a:lnTo>
                  <a:lnTo>
                    <a:pt x="124" y="248"/>
                  </a:lnTo>
                  <a:lnTo>
                    <a:pt x="136" y="252"/>
                  </a:lnTo>
                  <a:lnTo>
                    <a:pt x="146" y="250"/>
                  </a:lnTo>
                  <a:lnTo>
                    <a:pt x="148" y="252"/>
                  </a:lnTo>
                  <a:lnTo>
                    <a:pt x="148" y="254"/>
                  </a:lnTo>
                  <a:lnTo>
                    <a:pt x="150" y="258"/>
                  </a:lnTo>
                  <a:lnTo>
                    <a:pt x="152" y="262"/>
                  </a:lnTo>
                  <a:lnTo>
                    <a:pt x="156" y="266"/>
                  </a:lnTo>
                  <a:lnTo>
                    <a:pt x="162" y="268"/>
                  </a:lnTo>
                  <a:lnTo>
                    <a:pt x="164" y="268"/>
                  </a:lnTo>
                  <a:lnTo>
                    <a:pt x="166" y="272"/>
                  </a:lnTo>
                  <a:lnTo>
                    <a:pt x="170" y="274"/>
                  </a:lnTo>
                  <a:lnTo>
                    <a:pt x="174" y="278"/>
                  </a:lnTo>
                  <a:lnTo>
                    <a:pt x="178" y="284"/>
                  </a:lnTo>
                  <a:lnTo>
                    <a:pt x="182" y="288"/>
                  </a:lnTo>
                  <a:lnTo>
                    <a:pt x="182" y="294"/>
                  </a:lnTo>
                  <a:lnTo>
                    <a:pt x="206" y="296"/>
                  </a:lnTo>
                  <a:lnTo>
                    <a:pt x="206" y="298"/>
                  </a:lnTo>
                  <a:lnTo>
                    <a:pt x="204" y="300"/>
                  </a:lnTo>
                  <a:lnTo>
                    <a:pt x="204" y="304"/>
                  </a:lnTo>
                  <a:lnTo>
                    <a:pt x="204" y="308"/>
                  </a:lnTo>
                  <a:lnTo>
                    <a:pt x="206" y="310"/>
                  </a:lnTo>
                  <a:lnTo>
                    <a:pt x="206" y="310"/>
                  </a:lnTo>
                  <a:lnTo>
                    <a:pt x="208" y="312"/>
                  </a:lnTo>
                  <a:lnTo>
                    <a:pt x="210" y="312"/>
                  </a:lnTo>
                  <a:lnTo>
                    <a:pt x="212" y="314"/>
                  </a:lnTo>
                  <a:lnTo>
                    <a:pt x="214" y="318"/>
                  </a:lnTo>
                  <a:lnTo>
                    <a:pt x="214" y="322"/>
                  </a:lnTo>
                  <a:lnTo>
                    <a:pt x="214" y="326"/>
                  </a:lnTo>
                  <a:lnTo>
                    <a:pt x="214" y="338"/>
                  </a:lnTo>
                  <a:lnTo>
                    <a:pt x="214" y="350"/>
                  </a:lnTo>
                  <a:lnTo>
                    <a:pt x="214" y="362"/>
                  </a:lnTo>
                  <a:lnTo>
                    <a:pt x="210" y="368"/>
                  </a:lnTo>
                  <a:lnTo>
                    <a:pt x="212" y="368"/>
                  </a:lnTo>
                  <a:lnTo>
                    <a:pt x="212" y="370"/>
                  </a:lnTo>
                  <a:lnTo>
                    <a:pt x="214" y="372"/>
                  </a:lnTo>
                  <a:lnTo>
                    <a:pt x="214" y="374"/>
                  </a:lnTo>
                  <a:lnTo>
                    <a:pt x="214" y="380"/>
                  </a:lnTo>
                  <a:lnTo>
                    <a:pt x="216" y="384"/>
                  </a:lnTo>
                  <a:lnTo>
                    <a:pt x="216" y="396"/>
                  </a:lnTo>
                  <a:lnTo>
                    <a:pt x="218" y="408"/>
                  </a:lnTo>
                  <a:lnTo>
                    <a:pt x="218" y="416"/>
                  </a:lnTo>
                  <a:lnTo>
                    <a:pt x="220" y="416"/>
                  </a:lnTo>
                  <a:lnTo>
                    <a:pt x="220" y="418"/>
                  </a:lnTo>
                  <a:lnTo>
                    <a:pt x="222" y="420"/>
                  </a:lnTo>
                  <a:lnTo>
                    <a:pt x="226" y="420"/>
                  </a:lnTo>
                  <a:lnTo>
                    <a:pt x="236" y="424"/>
                  </a:lnTo>
                  <a:lnTo>
                    <a:pt x="238" y="422"/>
                  </a:lnTo>
                  <a:lnTo>
                    <a:pt x="240" y="422"/>
                  </a:lnTo>
                  <a:lnTo>
                    <a:pt x="242" y="422"/>
                  </a:lnTo>
                  <a:lnTo>
                    <a:pt x="244" y="422"/>
                  </a:lnTo>
                  <a:lnTo>
                    <a:pt x="246" y="422"/>
                  </a:lnTo>
                  <a:lnTo>
                    <a:pt x="248" y="424"/>
                  </a:lnTo>
                  <a:lnTo>
                    <a:pt x="248" y="424"/>
                  </a:lnTo>
                  <a:lnTo>
                    <a:pt x="250" y="428"/>
                  </a:lnTo>
                  <a:lnTo>
                    <a:pt x="252" y="432"/>
                  </a:lnTo>
                  <a:lnTo>
                    <a:pt x="254" y="436"/>
                  </a:lnTo>
                  <a:lnTo>
                    <a:pt x="256" y="442"/>
                  </a:lnTo>
                  <a:lnTo>
                    <a:pt x="256" y="446"/>
                  </a:lnTo>
                  <a:lnTo>
                    <a:pt x="256" y="448"/>
                  </a:lnTo>
                  <a:lnTo>
                    <a:pt x="256" y="448"/>
                  </a:lnTo>
                  <a:lnTo>
                    <a:pt x="260" y="450"/>
                  </a:lnTo>
                  <a:lnTo>
                    <a:pt x="264" y="450"/>
                  </a:lnTo>
                  <a:lnTo>
                    <a:pt x="264" y="450"/>
                  </a:lnTo>
                  <a:lnTo>
                    <a:pt x="266" y="452"/>
                  </a:lnTo>
                  <a:lnTo>
                    <a:pt x="266" y="452"/>
                  </a:lnTo>
                  <a:lnTo>
                    <a:pt x="268" y="452"/>
                  </a:lnTo>
                  <a:lnTo>
                    <a:pt x="270" y="454"/>
                  </a:lnTo>
                  <a:lnTo>
                    <a:pt x="270" y="458"/>
                  </a:lnTo>
                  <a:lnTo>
                    <a:pt x="270" y="462"/>
                  </a:lnTo>
                  <a:lnTo>
                    <a:pt x="270" y="466"/>
                  </a:lnTo>
                  <a:lnTo>
                    <a:pt x="266" y="472"/>
                  </a:lnTo>
                  <a:lnTo>
                    <a:pt x="264" y="474"/>
                  </a:lnTo>
                  <a:lnTo>
                    <a:pt x="258" y="480"/>
                  </a:lnTo>
                  <a:lnTo>
                    <a:pt x="248" y="488"/>
                  </a:lnTo>
                  <a:lnTo>
                    <a:pt x="240" y="494"/>
                  </a:lnTo>
                  <a:lnTo>
                    <a:pt x="234" y="500"/>
                  </a:lnTo>
                  <a:lnTo>
                    <a:pt x="232" y="500"/>
                  </a:lnTo>
                  <a:lnTo>
                    <a:pt x="230" y="502"/>
                  </a:lnTo>
                  <a:lnTo>
                    <a:pt x="228" y="506"/>
                  </a:lnTo>
                  <a:lnTo>
                    <a:pt x="224" y="510"/>
                  </a:lnTo>
                  <a:lnTo>
                    <a:pt x="220" y="514"/>
                  </a:lnTo>
                  <a:lnTo>
                    <a:pt x="218" y="518"/>
                  </a:lnTo>
                  <a:lnTo>
                    <a:pt x="216" y="522"/>
                  </a:lnTo>
                  <a:lnTo>
                    <a:pt x="216" y="524"/>
                  </a:lnTo>
                  <a:lnTo>
                    <a:pt x="216" y="524"/>
                  </a:lnTo>
                  <a:lnTo>
                    <a:pt x="218" y="524"/>
                  </a:lnTo>
                  <a:lnTo>
                    <a:pt x="220" y="522"/>
                  </a:lnTo>
                  <a:lnTo>
                    <a:pt x="224" y="524"/>
                  </a:lnTo>
                  <a:lnTo>
                    <a:pt x="226" y="526"/>
                  </a:lnTo>
                  <a:lnTo>
                    <a:pt x="230" y="530"/>
                  </a:lnTo>
                  <a:lnTo>
                    <a:pt x="240" y="538"/>
                  </a:lnTo>
                  <a:lnTo>
                    <a:pt x="240" y="540"/>
                  </a:lnTo>
                  <a:lnTo>
                    <a:pt x="244" y="540"/>
                  </a:lnTo>
                  <a:lnTo>
                    <a:pt x="248" y="542"/>
                  </a:lnTo>
                  <a:lnTo>
                    <a:pt x="254" y="544"/>
                  </a:lnTo>
                  <a:lnTo>
                    <a:pt x="258" y="546"/>
                  </a:lnTo>
                  <a:lnTo>
                    <a:pt x="262" y="548"/>
                  </a:lnTo>
                  <a:lnTo>
                    <a:pt x="264" y="552"/>
                  </a:lnTo>
                  <a:lnTo>
                    <a:pt x="278" y="568"/>
                  </a:lnTo>
                  <a:lnTo>
                    <a:pt x="282" y="572"/>
                  </a:lnTo>
                  <a:lnTo>
                    <a:pt x="290" y="56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50" name="Freeform 517">
              <a:extLst>
                <a:ext uri="{FF2B5EF4-FFF2-40B4-BE49-F238E27FC236}">
                  <a16:creationId xmlns:a16="http://schemas.microsoft.com/office/drawing/2014/main" id="{B03C34CC-4176-4616-961C-854401981DF6}"/>
                </a:ext>
              </a:extLst>
            </p:cNvPr>
            <p:cNvSpPr/>
            <p:nvPr/>
          </p:nvSpPr>
          <p:spPr bwMode="gray">
            <a:xfrm>
              <a:off x="7503888" y="5146315"/>
              <a:ext cx="277709" cy="1398713"/>
            </a:xfrm>
            <a:custGeom>
              <a:avLst/>
              <a:gdLst>
                <a:gd name="T0" fmla="*/ 130 w 150"/>
                <a:gd name="T1" fmla="*/ 742 h 756"/>
                <a:gd name="T2" fmla="*/ 102 w 150"/>
                <a:gd name="T3" fmla="*/ 748 h 756"/>
                <a:gd name="T4" fmla="*/ 92 w 150"/>
                <a:gd name="T5" fmla="*/ 748 h 756"/>
                <a:gd name="T6" fmla="*/ 54 w 150"/>
                <a:gd name="T7" fmla="*/ 716 h 756"/>
                <a:gd name="T8" fmla="*/ 70 w 150"/>
                <a:gd name="T9" fmla="*/ 688 h 756"/>
                <a:gd name="T10" fmla="*/ 58 w 150"/>
                <a:gd name="T11" fmla="*/ 678 h 756"/>
                <a:gd name="T12" fmla="*/ 42 w 150"/>
                <a:gd name="T13" fmla="*/ 678 h 756"/>
                <a:gd name="T14" fmla="*/ 34 w 150"/>
                <a:gd name="T15" fmla="*/ 686 h 756"/>
                <a:gd name="T16" fmla="*/ 0 w 150"/>
                <a:gd name="T17" fmla="*/ 622 h 756"/>
                <a:gd name="T18" fmla="*/ 8 w 150"/>
                <a:gd name="T19" fmla="*/ 540 h 756"/>
                <a:gd name="T20" fmla="*/ 30 w 150"/>
                <a:gd name="T21" fmla="*/ 452 h 756"/>
                <a:gd name="T22" fmla="*/ 28 w 150"/>
                <a:gd name="T23" fmla="*/ 398 h 756"/>
                <a:gd name="T24" fmla="*/ 48 w 150"/>
                <a:gd name="T25" fmla="*/ 368 h 756"/>
                <a:gd name="T26" fmla="*/ 46 w 150"/>
                <a:gd name="T27" fmla="*/ 336 h 756"/>
                <a:gd name="T28" fmla="*/ 38 w 150"/>
                <a:gd name="T29" fmla="*/ 352 h 756"/>
                <a:gd name="T30" fmla="*/ 36 w 150"/>
                <a:gd name="T31" fmla="*/ 372 h 756"/>
                <a:gd name="T32" fmla="*/ 30 w 150"/>
                <a:gd name="T33" fmla="*/ 380 h 756"/>
                <a:gd name="T34" fmla="*/ 50 w 150"/>
                <a:gd name="T35" fmla="*/ 260 h 756"/>
                <a:gd name="T36" fmla="*/ 56 w 150"/>
                <a:gd name="T37" fmla="*/ 214 h 756"/>
                <a:gd name="T38" fmla="*/ 66 w 150"/>
                <a:gd name="T39" fmla="*/ 184 h 756"/>
                <a:gd name="T40" fmla="*/ 66 w 150"/>
                <a:gd name="T41" fmla="*/ 166 h 756"/>
                <a:gd name="T42" fmla="*/ 68 w 150"/>
                <a:gd name="T43" fmla="*/ 150 h 756"/>
                <a:gd name="T44" fmla="*/ 70 w 150"/>
                <a:gd name="T45" fmla="*/ 134 h 756"/>
                <a:gd name="T46" fmla="*/ 68 w 150"/>
                <a:gd name="T47" fmla="*/ 110 h 756"/>
                <a:gd name="T48" fmla="*/ 72 w 150"/>
                <a:gd name="T49" fmla="*/ 88 h 756"/>
                <a:gd name="T50" fmla="*/ 64 w 150"/>
                <a:gd name="T51" fmla="*/ 30 h 756"/>
                <a:gd name="T52" fmla="*/ 46 w 150"/>
                <a:gd name="T53" fmla="*/ 10 h 756"/>
                <a:gd name="T54" fmla="*/ 60 w 150"/>
                <a:gd name="T55" fmla="*/ 6 h 756"/>
                <a:gd name="T56" fmla="*/ 74 w 150"/>
                <a:gd name="T57" fmla="*/ 8 h 756"/>
                <a:gd name="T58" fmla="*/ 100 w 150"/>
                <a:gd name="T59" fmla="*/ 46 h 756"/>
                <a:gd name="T60" fmla="*/ 110 w 150"/>
                <a:gd name="T61" fmla="*/ 106 h 756"/>
                <a:gd name="T62" fmla="*/ 116 w 150"/>
                <a:gd name="T63" fmla="*/ 108 h 756"/>
                <a:gd name="T64" fmla="*/ 118 w 150"/>
                <a:gd name="T65" fmla="*/ 116 h 756"/>
                <a:gd name="T66" fmla="*/ 114 w 150"/>
                <a:gd name="T67" fmla="*/ 126 h 756"/>
                <a:gd name="T68" fmla="*/ 104 w 150"/>
                <a:gd name="T69" fmla="*/ 146 h 756"/>
                <a:gd name="T70" fmla="*/ 88 w 150"/>
                <a:gd name="T71" fmla="*/ 178 h 756"/>
                <a:gd name="T72" fmla="*/ 82 w 150"/>
                <a:gd name="T73" fmla="*/ 214 h 756"/>
                <a:gd name="T74" fmla="*/ 80 w 150"/>
                <a:gd name="T75" fmla="*/ 326 h 756"/>
                <a:gd name="T76" fmla="*/ 68 w 150"/>
                <a:gd name="T77" fmla="*/ 344 h 756"/>
                <a:gd name="T78" fmla="*/ 58 w 150"/>
                <a:gd name="T79" fmla="*/ 370 h 756"/>
                <a:gd name="T80" fmla="*/ 60 w 150"/>
                <a:gd name="T81" fmla="*/ 398 h 756"/>
                <a:gd name="T82" fmla="*/ 56 w 150"/>
                <a:gd name="T83" fmla="*/ 420 h 756"/>
                <a:gd name="T84" fmla="*/ 56 w 150"/>
                <a:gd name="T85" fmla="*/ 458 h 756"/>
                <a:gd name="T86" fmla="*/ 54 w 150"/>
                <a:gd name="T87" fmla="*/ 470 h 756"/>
                <a:gd name="T88" fmla="*/ 58 w 150"/>
                <a:gd name="T89" fmla="*/ 478 h 756"/>
                <a:gd name="T90" fmla="*/ 56 w 150"/>
                <a:gd name="T91" fmla="*/ 516 h 756"/>
                <a:gd name="T92" fmla="*/ 46 w 150"/>
                <a:gd name="T93" fmla="*/ 526 h 756"/>
                <a:gd name="T94" fmla="*/ 38 w 150"/>
                <a:gd name="T95" fmla="*/ 554 h 756"/>
                <a:gd name="T96" fmla="*/ 38 w 150"/>
                <a:gd name="T97" fmla="*/ 618 h 756"/>
                <a:gd name="T98" fmla="*/ 38 w 150"/>
                <a:gd name="T99" fmla="*/ 642 h 756"/>
                <a:gd name="T100" fmla="*/ 90 w 150"/>
                <a:gd name="T101" fmla="*/ 658 h 756"/>
                <a:gd name="T102" fmla="*/ 92 w 150"/>
                <a:gd name="T103" fmla="*/ 676 h 756"/>
                <a:gd name="T104" fmla="*/ 150 w 150"/>
                <a:gd name="T105" fmla="*/ 748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756">
                  <a:moveTo>
                    <a:pt x="150" y="748"/>
                  </a:moveTo>
                  <a:lnTo>
                    <a:pt x="144" y="752"/>
                  </a:lnTo>
                  <a:lnTo>
                    <a:pt x="136" y="748"/>
                  </a:lnTo>
                  <a:lnTo>
                    <a:pt x="130" y="742"/>
                  </a:lnTo>
                  <a:lnTo>
                    <a:pt x="122" y="744"/>
                  </a:lnTo>
                  <a:lnTo>
                    <a:pt x="112" y="750"/>
                  </a:lnTo>
                  <a:lnTo>
                    <a:pt x="106" y="756"/>
                  </a:lnTo>
                  <a:lnTo>
                    <a:pt x="102" y="748"/>
                  </a:lnTo>
                  <a:lnTo>
                    <a:pt x="104" y="738"/>
                  </a:lnTo>
                  <a:lnTo>
                    <a:pt x="102" y="732"/>
                  </a:lnTo>
                  <a:lnTo>
                    <a:pt x="92" y="736"/>
                  </a:lnTo>
                  <a:lnTo>
                    <a:pt x="92" y="748"/>
                  </a:lnTo>
                  <a:lnTo>
                    <a:pt x="76" y="748"/>
                  </a:lnTo>
                  <a:lnTo>
                    <a:pt x="70" y="728"/>
                  </a:lnTo>
                  <a:lnTo>
                    <a:pt x="54" y="730"/>
                  </a:lnTo>
                  <a:lnTo>
                    <a:pt x="54" y="716"/>
                  </a:lnTo>
                  <a:lnTo>
                    <a:pt x="66" y="712"/>
                  </a:lnTo>
                  <a:lnTo>
                    <a:pt x="72" y="694"/>
                  </a:lnTo>
                  <a:lnTo>
                    <a:pt x="72" y="690"/>
                  </a:lnTo>
                  <a:lnTo>
                    <a:pt x="70" y="688"/>
                  </a:lnTo>
                  <a:lnTo>
                    <a:pt x="66" y="684"/>
                  </a:lnTo>
                  <a:lnTo>
                    <a:pt x="62" y="682"/>
                  </a:lnTo>
                  <a:lnTo>
                    <a:pt x="60" y="680"/>
                  </a:lnTo>
                  <a:lnTo>
                    <a:pt x="58" y="678"/>
                  </a:lnTo>
                  <a:lnTo>
                    <a:pt x="56" y="676"/>
                  </a:lnTo>
                  <a:lnTo>
                    <a:pt x="50" y="676"/>
                  </a:lnTo>
                  <a:lnTo>
                    <a:pt x="46" y="676"/>
                  </a:lnTo>
                  <a:lnTo>
                    <a:pt x="42" y="678"/>
                  </a:lnTo>
                  <a:lnTo>
                    <a:pt x="38" y="680"/>
                  </a:lnTo>
                  <a:lnTo>
                    <a:pt x="36" y="682"/>
                  </a:lnTo>
                  <a:lnTo>
                    <a:pt x="34" y="684"/>
                  </a:lnTo>
                  <a:lnTo>
                    <a:pt x="34" y="686"/>
                  </a:lnTo>
                  <a:lnTo>
                    <a:pt x="34" y="686"/>
                  </a:lnTo>
                  <a:lnTo>
                    <a:pt x="2" y="654"/>
                  </a:lnTo>
                  <a:lnTo>
                    <a:pt x="0" y="642"/>
                  </a:lnTo>
                  <a:lnTo>
                    <a:pt x="0" y="622"/>
                  </a:lnTo>
                  <a:lnTo>
                    <a:pt x="0" y="600"/>
                  </a:lnTo>
                  <a:lnTo>
                    <a:pt x="4" y="576"/>
                  </a:lnTo>
                  <a:lnTo>
                    <a:pt x="6" y="554"/>
                  </a:lnTo>
                  <a:lnTo>
                    <a:pt x="8" y="540"/>
                  </a:lnTo>
                  <a:lnTo>
                    <a:pt x="8" y="534"/>
                  </a:lnTo>
                  <a:lnTo>
                    <a:pt x="26" y="510"/>
                  </a:lnTo>
                  <a:lnTo>
                    <a:pt x="30" y="484"/>
                  </a:lnTo>
                  <a:lnTo>
                    <a:pt x="30" y="452"/>
                  </a:lnTo>
                  <a:lnTo>
                    <a:pt x="16" y="432"/>
                  </a:lnTo>
                  <a:lnTo>
                    <a:pt x="34" y="414"/>
                  </a:lnTo>
                  <a:lnTo>
                    <a:pt x="36" y="398"/>
                  </a:lnTo>
                  <a:lnTo>
                    <a:pt x="28" y="398"/>
                  </a:lnTo>
                  <a:lnTo>
                    <a:pt x="32" y="388"/>
                  </a:lnTo>
                  <a:lnTo>
                    <a:pt x="38" y="388"/>
                  </a:lnTo>
                  <a:lnTo>
                    <a:pt x="46" y="384"/>
                  </a:lnTo>
                  <a:lnTo>
                    <a:pt x="48" y="368"/>
                  </a:lnTo>
                  <a:lnTo>
                    <a:pt x="48" y="358"/>
                  </a:lnTo>
                  <a:lnTo>
                    <a:pt x="50" y="348"/>
                  </a:lnTo>
                  <a:lnTo>
                    <a:pt x="54" y="332"/>
                  </a:lnTo>
                  <a:lnTo>
                    <a:pt x="46" y="336"/>
                  </a:lnTo>
                  <a:lnTo>
                    <a:pt x="42" y="344"/>
                  </a:lnTo>
                  <a:lnTo>
                    <a:pt x="40" y="346"/>
                  </a:lnTo>
                  <a:lnTo>
                    <a:pt x="40" y="348"/>
                  </a:lnTo>
                  <a:lnTo>
                    <a:pt x="38" y="352"/>
                  </a:lnTo>
                  <a:lnTo>
                    <a:pt x="38" y="356"/>
                  </a:lnTo>
                  <a:lnTo>
                    <a:pt x="38" y="362"/>
                  </a:lnTo>
                  <a:lnTo>
                    <a:pt x="38" y="368"/>
                  </a:lnTo>
                  <a:lnTo>
                    <a:pt x="36" y="372"/>
                  </a:lnTo>
                  <a:lnTo>
                    <a:pt x="34" y="376"/>
                  </a:lnTo>
                  <a:lnTo>
                    <a:pt x="32" y="378"/>
                  </a:lnTo>
                  <a:lnTo>
                    <a:pt x="30" y="378"/>
                  </a:lnTo>
                  <a:lnTo>
                    <a:pt x="30" y="380"/>
                  </a:lnTo>
                  <a:lnTo>
                    <a:pt x="28" y="352"/>
                  </a:lnTo>
                  <a:lnTo>
                    <a:pt x="40" y="314"/>
                  </a:lnTo>
                  <a:lnTo>
                    <a:pt x="46" y="282"/>
                  </a:lnTo>
                  <a:lnTo>
                    <a:pt x="50" y="260"/>
                  </a:lnTo>
                  <a:lnTo>
                    <a:pt x="50" y="244"/>
                  </a:lnTo>
                  <a:lnTo>
                    <a:pt x="50" y="240"/>
                  </a:lnTo>
                  <a:lnTo>
                    <a:pt x="50" y="228"/>
                  </a:lnTo>
                  <a:lnTo>
                    <a:pt x="56" y="214"/>
                  </a:lnTo>
                  <a:lnTo>
                    <a:pt x="60" y="200"/>
                  </a:lnTo>
                  <a:lnTo>
                    <a:pt x="64" y="190"/>
                  </a:lnTo>
                  <a:lnTo>
                    <a:pt x="66" y="186"/>
                  </a:lnTo>
                  <a:lnTo>
                    <a:pt x="66" y="184"/>
                  </a:lnTo>
                  <a:lnTo>
                    <a:pt x="66" y="182"/>
                  </a:lnTo>
                  <a:lnTo>
                    <a:pt x="66" y="176"/>
                  </a:lnTo>
                  <a:lnTo>
                    <a:pt x="66" y="172"/>
                  </a:lnTo>
                  <a:lnTo>
                    <a:pt x="66" y="166"/>
                  </a:lnTo>
                  <a:lnTo>
                    <a:pt x="66" y="164"/>
                  </a:lnTo>
                  <a:lnTo>
                    <a:pt x="68" y="160"/>
                  </a:lnTo>
                  <a:lnTo>
                    <a:pt x="68" y="154"/>
                  </a:lnTo>
                  <a:lnTo>
                    <a:pt x="68" y="150"/>
                  </a:lnTo>
                  <a:lnTo>
                    <a:pt x="70" y="146"/>
                  </a:lnTo>
                  <a:lnTo>
                    <a:pt x="70" y="142"/>
                  </a:lnTo>
                  <a:lnTo>
                    <a:pt x="70" y="140"/>
                  </a:lnTo>
                  <a:lnTo>
                    <a:pt x="70" y="134"/>
                  </a:lnTo>
                  <a:lnTo>
                    <a:pt x="70" y="128"/>
                  </a:lnTo>
                  <a:lnTo>
                    <a:pt x="70" y="122"/>
                  </a:lnTo>
                  <a:lnTo>
                    <a:pt x="70" y="116"/>
                  </a:lnTo>
                  <a:lnTo>
                    <a:pt x="68" y="110"/>
                  </a:lnTo>
                  <a:lnTo>
                    <a:pt x="70" y="106"/>
                  </a:lnTo>
                  <a:lnTo>
                    <a:pt x="70" y="100"/>
                  </a:lnTo>
                  <a:lnTo>
                    <a:pt x="72" y="96"/>
                  </a:lnTo>
                  <a:lnTo>
                    <a:pt x="72" y="88"/>
                  </a:lnTo>
                  <a:lnTo>
                    <a:pt x="74" y="74"/>
                  </a:lnTo>
                  <a:lnTo>
                    <a:pt x="72" y="56"/>
                  </a:lnTo>
                  <a:lnTo>
                    <a:pt x="68" y="36"/>
                  </a:lnTo>
                  <a:lnTo>
                    <a:pt x="64" y="30"/>
                  </a:lnTo>
                  <a:lnTo>
                    <a:pt x="60" y="22"/>
                  </a:lnTo>
                  <a:lnTo>
                    <a:pt x="54" y="16"/>
                  </a:lnTo>
                  <a:lnTo>
                    <a:pt x="48" y="12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50" y="8"/>
                  </a:lnTo>
                  <a:lnTo>
                    <a:pt x="54" y="8"/>
                  </a:lnTo>
                  <a:lnTo>
                    <a:pt x="60" y="6"/>
                  </a:lnTo>
                  <a:lnTo>
                    <a:pt x="66" y="2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4" y="8"/>
                  </a:lnTo>
                  <a:lnTo>
                    <a:pt x="80" y="18"/>
                  </a:lnTo>
                  <a:lnTo>
                    <a:pt x="90" y="34"/>
                  </a:lnTo>
                  <a:lnTo>
                    <a:pt x="98" y="46"/>
                  </a:lnTo>
                  <a:lnTo>
                    <a:pt x="100" y="46"/>
                  </a:lnTo>
                  <a:lnTo>
                    <a:pt x="100" y="48"/>
                  </a:lnTo>
                  <a:lnTo>
                    <a:pt x="102" y="52"/>
                  </a:lnTo>
                  <a:lnTo>
                    <a:pt x="102" y="60"/>
                  </a:lnTo>
                  <a:lnTo>
                    <a:pt x="110" y="106"/>
                  </a:lnTo>
                  <a:lnTo>
                    <a:pt x="112" y="106"/>
                  </a:lnTo>
                  <a:lnTo>
                    <a:pt x="112" y="106"/>
                  </a:lnTo>
                  <a:lnTo>
                    <a:pt x="114" y="108"/>
                  </a:lnTo>
                  <a:lnTo>
                    <a:pt x="116" y="108"/>
                  </a:lnTo>
                  <a:lnTo>
                    <a:pt x="118" y="106"/>
                  </a:lnTo>
                  <a:lnTo>
                    <a:pt x="118" y="108"/>
                  </a:lnTo>
                  <a:lnTo>
                    <a:pt x="118" y="110"/>
                  </a:lnTo>
                  <a:lnTo>
                    <a:pt x="118" y="116"/>
                  </a:lnTo>
                  <a:lnTo>
                    <a:pt x="118" y="120"/>
                  </a:lnTo>
                  <a:lnTo>
                    <a:pt x="118" y="124"/>
                  </a:lnTo>
                  <a:lnTo>
                    <a:pt x="116" y="124"/>
                  </a:lnTo>
                  <a:lnTo>
                    <a:pt x="114" y="126"/>
                  </a:lnTo>
                  <a:lnTo>
                    <a:pt x="112" y="128"/>
                  </a:lnTo>
                  <a:lnTo>
                    <a:pt x="108" y="132"/>
                  </a:lnTo>
                  <a:lnTo>
                    <a:pt x="106" y="138"/>
                  </a:lnTo>
                  <a:lnTo>
                    <a:pt x="104" y="146"/>
                  </a:lnTo>
                  <a:lnTo>
                    <a:pt x="102" y="150"/>
                  </a:lnTo>
                  <a:lnTo>
                    <a:pt x="98" y="158"/>
                  </a:lnTo>
                  <a:lnTo>
                    <a:pt x="92" y="168"/>
                  </a:lnTo>
                  <a:lnTo>
                    <a:pt x="88" y="178"/>
                  </a:lnTo>
                  <a:lnTo>
                    <a:pt x="86" y="186"/>
                  </a:lnTo>
                  <a:lnTo>
                    <a:pt x="84" y="192"/>
                  </a:lnTo>
                  <a:lnTo>
                    <a:pt x="84" y="200"/>
                  </a:lnTo>
                  <a:lnTo>
                    <a:pt x="82" y="214"/>
                  </a:lnTo>
                  <a:lnTo>
                    <a:pt x="84" y="232"/>
                  </a:lnTo>
                  <a:lnTo>
                    <a:pt x="82" y="322"/>
                  </a:lnTo>
                  <a:lnTo>
                    <a:pt x="82" y="324"/>
                  </a:lnTo>
                  <a:lnTo>
                    <a:pt x="80" y="326"/>
                  </a:lnTo>
                  <a:lnTo>
                    <a:pt x="76" y="330"/>
                  </a:lnTo>
                  <a:lnTo>
                    <a:pt x="74" y="334"/>
                  </a:lnTo>
                  <a:lnTo>
                    <a:pt x="70" y="338"/>
                  </a:lnTo>
                  <a:lnTo>
                    <a:pt x="68" y="344"/>
                  </a:lnTo>
                  <a:lnTo>
                    <a:pt x="66" y="348"/>
                  </a:lnTo>
                  <a:lnTo>
                    <a:pt x="64" y="350"/>
                  </a:lnTo>
                  <a:lnTo>
                    <a:pt x="60" y="368"/>
                  </a:lnTo>
                  <a:lnTo>
                    <a:pt x="58" y="370"/>
                  </a:lnTo>
                  <a:lnTo>
                    <a:pt x="58" y="372"/>
                  </a:lnTo>
                  <a:lnTo>
                    <a:pt x="60" y="380"/>
                  </a:lnTo>
                  <a:lnTo>
                    <a:pt x="58" y="390"/>
                  </a:lnTo>
                  <a:lnTo>
                    <a:pt x="60" y="398"/>
                  </a:lnTo>
                  <a:lnTo>
                    <a:pt x="58" y="410"/>
                  </a:lnTo>
                  <a:lnTo>
                    <a:pt x="54" y="412"/>
                  </a:lnTo>
                  <a:lnTo>
                    <a:pt x="54" y="420"/>
                  </a:lnTo>
                  <a:lnTo>
                    <a:pt x="56" y="420"/>
                  </a:lnTo>
                  <a:lnTo>
                    <a:pt x="56" y="424"/>
                  </a:lnTo>
                  <a:lnTo>
                    <a:pt x="56" y="436"/>
                  </a:lnTo>
                  <a:lnTo>
                    <a:pt x="56" y="448"/>
                  </a:lnTo>
                  <a:lnTo>
                    <a:pt x="56" y="458"/>
                  </a:lnTo>
                  <a:lnTo>
                    <a:pt x="56" y="462"/>
                  </a:lnTo>
                  <a:lnTo>
                    <a:pt x="54" y="466"/>
                  </a:lnTo>
                  <a:lnTo>
                    <a:pt x="54" y="468"/>
                  </a:lnTo>
                  <a:lnTo>
                    <a:pt x="54" y="470"/>
                  </a:lnTo>
                  <a:lnTo>
                    <a:pt x="54" y="472"/>
                  </a:lnTo>
                  <a:lnTo>
                    <a:pt x="56" y="474"/>
                  </a:lnTo>
                  <a:lnTo>
                    <a:pt x="56" y="476"/>
                  </a:lnTo>
                  <a:lnTo>
                    <a:pt x="58" y="478"/>
                  </a:lnTo>
                  <a:lnTo>
                    <a:pt x="58" y="484"/>
                  </a:lnTo>
                  <a:lnTo>
                    <a:pt x="58" y="496"/>
                  </a:lnTo>
                  <a:lnTo>
                    <a:pt x="58" y="508"/>
                  </a:lnTo>
                  <a:lnTo>
                    <a:pt x="56" y="516"/>
                  </a:lnTo>
                  <a:lnTo>
                    <a:pt x="56" y="518"/>
                  </a:lnTo>
                  <a:lnTo>
                    <a:pt x="52" y="520"/>
                  </a:lnTo>
                  <a:lnTo>
                    <a:pt x="50" y="522"/>
                  </a:lnTo>
                  <a:lnTo>
                    <a:pt x="46" y="526"/>
                  </a:lnTo>
                  <a:lnTo>
                    <a:pt x="42" y="530"/>
                  </a:lnTo>
                  <a:lnTo>
                    <a:pt x="40" y="534"/>
                  </a:lnTo>
                  <a:lnTo>
                    <a:pt x="38" y="540"/>
                  </a:lnTo>
                  <a:lnTo>
                    <a:pt x="38" y="554"/>
                  </a:lnTo>
                  <a:lnTo>
                    <a:pt x="38" y="574"/>
                  </a:lnTo>
                  <a:lnTo>
                    <a:pt x="38" y="594"/>
                  </a:lnTo>
                  <a:lnTo>
                    <a:pt x="38" y="612"/>
                  </a:lnTo>
                  <a:lnTo>
                    <a:pt x="38" y="618"/>
                  </a:lnTo>
                  <a:lnTo>
                    <a:pt x="36" y="620"/>
                  </a:lnTo>
                  <a:lnTo>
                    <a:pt x="36" y="624"/>
                  </a:lnTo>
                  <a:lnTo>
                    <a:pt x="38" y="630"/>
                  </a:lnTo>
                  <a:lnTo>
                    <a:pt x="38" y="642"/>
                  </a:lnTo>
                  <a:lnTo>
                    <a:pt x="50" y="656"/>
                  </a:lnTo>
                  <a:lnTo>
                    <a:pt x="88" y="656"/>
                  </a:lnTo>
                  <a:lnTo>
                    <a:pt x="90" y="656"/>
                  </a:lnTo>
                  <a:lnTo>
                    <a:pt x="90" y="658"/>
                  </a:lnTo>
                  <a:lnTo>
                    <a:pt x="90" y="660"/>
                  </a:lnTo>
                  <a:lnTo>
                    <a:pt x="90" y="662"/>
                  </a:lnTo>
                  <a:lnTo>
                    <a:pt x="90" y="668"/>
                  </a:lnTo>
                  <a:lnTo>
                    <a:pt x="92" y="676"/>
                  </a:lnTo>
                  <a:lnTo>
                    <a:pt x="92" y="700"/>
                  </a:lnTo>
                  <a:lnTo>
                    <a:pt x="96" y="726"/>
                  </a:lnTo>
                  <a:lnTo>
                    <a:pt x="136" y="728"/>
                  </a:lnTo>
                  <a:lnTo>
                    <a:pt x="150" y="74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51" name="Freeform 518">
              <a:extLst>
                <a:ext uri="{FF2B5EF4-FFF2-40B4-BE49-F238E27FC236}">
                  <a16:creationId xmlns:a16="http://schemas.microsoft.com/office/drawing/2014/main" id="{974939D0-0E8C-46CA-BB94-28E05B6CCA97}"/>
                </a:ext>
              </a:extLst>
            </p:cNvPr>
            <p:cNvSpPr/>
            <p:nvPr/>
          </p:nvSpPr>
          <p:spPr bwMode="gray">
            <a:xfrm>
              <a:off x="7837139" y="5238822"/>
              <a:ext cx="203654" cy="233119"/>
            </a:xfrm>
            <a:custGeom>
              <a:avLst/>
              <a:gdLst>
                <a:gd name="T0" fmla="*/ 110 w 110"/>
                <a:gd name="T1" fmla="*/ 94 h 126"/>
                <a:gd name="T2" fmla="*/ 108 w 110"/>
                <a:gd name="T3" fmla="*/ 84 h 126"/>
                <a:gd name="T4" fmla="*/ 104 w 110"/>
                <a:gd name="T5" fmla="*/ 76 h 126"/>
                <a:gd name="T6" fmla="*/ 102 w 110"/>
                <a:gd name="T7" fmla="*/ 72 h 126"/>
                <a:gd name="T8" fmla="*/ 98 w 110"/>
                <a:gd name="T9" fmla="*/ 70 h 126"/>
                <a:gd name="T10" fmla="*/ 92 w 110"/>
                <a:gd name="T11" fmla="*/ 70 h 126"/>
                <a:gd name="T12" fmla="*/ 90 w 110"/>
                <a:gd name="T13" fmla="*/ 72 h 126"/>
                <a:gd name="T14" fmla="*/ 76 w 110"/>
                <a:gd name="T15" fmla="*/ 68 h 126"/>
                <a:gd name="T16" fmla="*/ 72 w 110"/>
                <a:gd name="T17" fmla="*/ 64 h 126"/>
                <a:gd name="T18" fmla="*/ 72 w 110"/>
                <a:gd name="T19" fmla="*/ 54 h 126"/>
                <a:gd name="T20" fmla="*/ 68 w 110"/>
                <a:gd name="T21" fmla="*/ 32 h 126"/>
                <a:gd name="T22" fmla="*/ 68 w 110"/>
                <a:gd name="T23" fmla="*/ 24 h 126"/>
                <a:gd name="T24" fmla="*/ 68 w 110"/>
                <a:gd name="T25" fmla="*/ 18 h 126"/>
                <a:gd name="T26" fmla="*/ 68 w 110"/>
                <a:gd name="T27" fmla="*/ 18 h 126"/>
                <a:gd name="T28" fmla="*/ 64 w 110"/>
                <a:gd name="T29" fmla="*/ 16 h 126"/>
                <a:gd name="T30" fmla="*/ 56 w 110"/>
                <a:gd name="T31" fmla="*/ 8 h 126"/>
                <a:gd name="T32" fmla="*/ 46 w 110"/>
                <a:gd name="T33" fmla="*/ 2 h 126"/>
                <a:gd name="T34" fmla="*/ 36 w 110"/>
                <a:gd name="T35" fmla="*/ 0 h 126"/>
                <a:gd name="T36" fmla="*/ 30 w 110"/>
                <a:gd name="T37" fmla="*/ 4 h 126"/>
                <a:gd name="T38" fmla="*/ 18 w 110"/>
                <a:gd name="T39" fmla="*/ 10 h 126"/>
                <a:gd name="T40" fmla="*/ 8 w 110"/>
                <a:gd name="T41" fmla="*/ 24 h 126"/>
                <a:gd name="T42" fmla="*/ 6 w 110"/>
                <a:gd name="T43" fmla="*/ 28 h 126"/>
                <a:gd name="T44" fmla="*/ 2 w 110"/>
                <a:gd name="T45" fmla="*/ 38 h 126"/>
                <a:gd name="T46" fmla="*/ 0 w 110"/>
                <a:gd name="T47" fmla="*/ 52 h 126"/>
                <a:gd name="T48" fmla="*/ 2 w 110"/>
                <a:gd name="T49" fmla="*/ 56 h 126"/>
                <a:gd name="T50" fmla="*/ 10 w 110"/>
                <a:gd name="T51" fmla="*/ 60 h 126"/>
                <a:gd name="T52" fmla="*/ 32 w 110"/>
                <a:gd name="T53" fmla="*/ 72 h 126"/>
                <a:gd name="T54" fmla="*/ 50 w 110"/>
                <a:gd name="T55" fmla="*/ 126 h 126"/>
                <a:gd name="T56" fmla="*/ 102 w 110"/>
                <a:gd name="T57" fmla="*/ 124 h 126"/>
                <a:gd name="T58" fmla="*/ 104 w 110"/>
                <a:gd name="T59" fmla="*/ 116 h 126"/>
                <a:gd name="T60" fmla="*/ 106 w 110"/>
                <a:gd name="T61" fmla="*/ 110 h 126"/>
                <a:gd name="T62" fmla="*/ 106 w 110"/>
                <a:gd name="T63" fmla="*/ 104 h 126"/>
                <a:gd name="T64" fmla="*/ 108 w 110"/>
                <a:gd name="T65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0" h="126">
                  <a:moveTo>
                    <a:pt x="108" y="96"/>
                  </a:moveTo>
                  <a:lnTo>
                    <a:pt x="110" y="94"/>
                  </a:lnTo>
                  <a:lnTo>
                    <a:pt x="108" y="90"/>
                  </a:lnTo>
                  <a:lnTo>
                    <a:pt x="108" y="84"/>
                  </a:lnTo>
                  <a:lnTo>
                    <a:pt x="106" y="80"/>
                  </a:lnTo>
                  <a:lnTo>
                    <a:pt x="104" y="76"/>
                  </a:lnTo>
                  <a:lnTo>
                    <a:pt x="102" y="72"/>
                  </a:lnTo>
                  <a:lnTo>
                    <a:pt x="102" y="72"/>
                  </a:lnTo>
                  <a:lnTo>
                    <a:pt x="100" y="70"/>
                  </a:lnTo>
                  <a:lnTo>
                    <a:pt x="98" y="70"/>
                  </a:lnTo>
                  <a:lnTo>
                    <a:pt x="94" y="70"/>
                  </a:lnTo>
                  <a:lnTo>
                    <a:pt x="92" y="70"/>
                  </a:lnTo>
                  <a:lnTo>
                    <a:pt x="90" y="70"/>
                  </a:lnTo>
                  <a:lnTo>
                    <a:pt x="90" y="72"/>
                  </a:lnTo>
                  <a:lnTo>
                    <a:pt x="78" y="68"/>
                  </a:lnTo>
                  <a:lnTo>
                    <a:pt x="76" y="68"/>
                  </a:lnTo>
                  <a:lnTo>
                    <a:pt x="74" y="66"/>
                  </a:lnTo>
                  <a:lnTo>
                    <a:pt x="72" y="64"/>
                  </a:lnTo>
                  <a:lnTo>
                    <a:pt x="72" y="64"/>
                  </a:lnTo>
                  <a:lnTo>
                    <a:pt x="72" y="54"/>
                  </a:lnTo>
                  <a:lnTo>
                    <a:pt x="70" y="42"/>
                  </a:lnTo>
                  <a:lnTo>
                    <a:pt x="68" y="32"/>
                  </a:lnTo>
                  <a:lnTo>
                    <a:pt x="68" y="28"/>
                  </a:lnTo>
                  <a:lnTo>
                    <a:pt x="68" y="24"/>
                  </a:lnTo>
                  <a:lnTo>
                    <a:pt x="68" y="20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6" y="18"/>
                  </a:lnTo>
                  <a:lnTo>
                    <a:pt x="64" y="16"/>
                  </a:lnTo>
                  <a:lnTo>
                    <a:pt x="60" y="12"/>
                  </a:lnTo>
                  <a:lnTo>
                    <a:pt x="56" y="8"/>
                  </a:lnTo>
                  <a:lnTo>
                    <a:pt x="52" y="6"/>
                  </a:lnTo>
                  <a:lnTo>
                    <a:pt x="46" y="2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0" y="4"/>
                  </a:lnTo>
                  <a:lnTo>
                    <a:pt x="24" y="6"/>
                  </a:lnTo>
                  <a:lnTo>
                    <a:pt x="18" y="10"/>
                  </a:lnTo>
                  <a:lnTo>
                    <a:pt x="12" y="16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2" y="38"/>
                  </a:lnTo>
                  <a:lnTo>
                    <a:pt x="0" y="46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2" y="56"/>
                  </a:lnTo>
                  <a:lnTo>
                    <a:pt x="6" y="58"/>
                  </a:lnTo>
                  <a:lnTo>
                    <a:pt x="10" y="60"/>
                  </a:lnTo>
                  <a:lnTo>
                    <a:pt x="26" y="66"/>
                  </a:lnTo>
                  <a:lnTo>
                    <a:pt x="32" y="72"/>
                  </a:lnTo>
                  <a:lnTo>
                    <a:pt x="66" y="90"/>
                  </a:lnTo>
                  <a:lnTo>
                    <a:pt x="50" y="126"/>
                  </a:lnTo>
                  <a:lnTo>
                    <a:pt x="102" y="126"/>
                  </a:lnTo>
                  <a:lnTo>
                    <a:pt x="102" y="124"/>
                  </a:lnTo>
                  <a:lnTo>
                    <a:pt x="102" y="120"/>
                  </a:lnTo>
                  <a:lnTo>
                    <a:pt x="104" y="116"/>
                  </a:lnTo>
                  <a:lnTo>
                    <a:pt x="106" y="112"/>
                  </a:lnTo>
                  <a:lnTo>
                    <a:pt x="106" y="110"/>
                  </a:lnTo>
                  <a:lnTo>
                    <a:pt x="106" y="108"/>
                  </a:lnTo>
                  <a:lnTo>
                    <a:pt x="106" y="104"/>
                  </a:lnTo>
                  <a:lnTo>
                    <a:pt x="108" y="98"/>
                  </a:lnTo>
                  <a:lnTo>
                    <a:pt x="108" y="9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52" name="Freeform 519">
              <a:extLst>
                <a:ext uri="{FF2B5EF4-FFF2-40B4-BE49-F238E27FC236}">
                  <a16:creationId xmlns:a16="http://schemas.microsoft.com/office/drawing/2014/main" id="{E4E44D62-AFEC-4ED0-9E2A-4CDC4B2AD14C}"/>
                </a:ext>
              </a:extLst>
            </p:cNvPr>
            <p:cNvSpPr/>
            <p:nvPr/>
          </p:nvSpPr>
          <p:spPr bwMode="gray">
            <a:xfrm>
              <a:off x="7237287" y="4358151"/>
              <a:ext cx="96273" cy="129510"/>
            </a:xfrm>
            <a:custGeom>
              <a:avLst/>
              <a:gdLst>
                <a:gd name="T0" fmla="*/ 50 w 52"/>
                <a:gd name="T1" fmla="*/ 64 h 70"/>
                <a:gd name="T2" fmla="*/ 46 w 52"/>
                <a:gd name="T3" fmla="*/ 60 h 70"/>
                <a:gd name="T4" fmla="*/ 44 w 52"/>
                <a:gd name="T5" fmla="*/ 54 h 70"/>
                <a:gd name="T6" fmla="*/ 46 w 52"/>
                <a:gd name="T7" fmla="*/ 46 h 70"/>
                <a:gd name="T8" fmla="*/ 48 w 52"/>
                <a:gd name="T9" fmla="*/ 42 h 70"/>
                <a:gd name="T10" fmla="*/ 48 w 52"/>
                <a:gd name="T11" fmla="*/ 36 h 70"/>
                <a:gd name="T12" fmla="*/ 48 w 52"/>
                <a:gd name="T13" fmla="*/ 32 h 70"/>
                <a:gd name="T14" fmla="*/ 50 w 52"/>
                <a:gd name="T15" fmla="*/ 20 h 70"/>
                <a:gd name="T16" fmla="*/ 52 w 52"/>
                <a:gd name="T17" fmla="*/ 10 h 70"/>
                <a:gd name="T18" fmla="*/ 52 w 52"/>
                <a:gd name="T19" fmla="*/ 6 h 70"/>
                <a:gd name="T20" fmla="*/ 52 w 52"/>
                <a:gd name="T21" fmla="*/ 0 h 70"/>
                <a:gd name="T22" fmla="*/ 48 w 52"/>
                <a:gd name="T23" fmla="*/ 0 h 70"/>
                <a:gd name="T24" fmla="*/ 44 w 52"/>
                <a:gd name="T25" fmla="*/ 0 h 70"/>
                <a:gd name="T26" fmla="*/ 40 w 52"/>
                <a:gd name="T27" fmla="*/ 2 h 70"/>
                <a:gd name="T28" fmla="*/ 36 w 52"/>
                <a:gd name="T29" fmla="*/ 0 h 70"/>
                <a:gd name="T30" fmla="*/ 34 w 52"/>
                <a:gd name="T31" fmla="*/ 2 h 70"/>
                <a:gd name="T32" fmla="*/ 30 w 52"/>
                <a:gd name="T33" fmla="*/ 10 h 70"/>
                <a:gd name="T34" fmla="*/ 28 w 52"/>
                <a:gd name="T35" fmla="*/ 14 h 70"/>
                <a:gd name="T36" fmla="*/ 24 w 52"/>
                <a:gd name="T37" fmla="*/ 20 h 70"/>
                <a:gd name="T38" fmla="*/ 20 w 52"/>
                <a:gd name="T39" fmla="*/ 22 h 70"/>
                <a:gd name="T40" fmla="*/ 16 w 52"/>
                <a:gd name="T41" fmla="*/ 24 h 70"/>
                <a:gd name="T42" fmla="*/ 14 w 52"/>
                <a:gd name="T43" fmla="*/ 28 h 70"/>
                <a:gd name="T44" fmla="*/ 14 w 52"/>
                <a:gd name="T45" fmla="*/ 32 h 70"/>
                <a:gd name="T46" fmla="*/ 10 w 52"/>
                <a:gd name="T47" fmla="*/ 36 h 70"/>
                <a:gd name="T48" fmla="*/ 8 w 52"/>
                <a:gd name="T49" fmla="*/ 38 h 70"/>
                <a:gd name="T50" fmla="*/ 6 w 52"/>
                <a:gd name="T51" fmla="*/ 40 h 70"/>
                <a:gd name="T52" fmla="*/ 6 w 52"/>
                <a:gd name="T53" fmla="*/ 42 h 70"/>
                <a:gd name="T54" fmla="*/ 4 w 52"/>
                <a:gd name="T55" fmla="*/ 44 h 70"/>
                <a:gd name="T56" fmla="*/ 2 w 52"/>
                <a:gd name="T57" fmla="*/ 44 h 70"/>
                <a:gd name="T58" fmla="*/ 0 w 52"/>
                <a:gd name="T59" fmla="*/ 42 h 70"/>
                <a:gd name="T60" fmla="*/ 0 w 52"/>
                <a:gd name="T61" fmla="*/ 44 h 70"/>
                <a:gd name="T62" fmla="*/ 8 w 52"/>
                <a:gd name="T63" fmla="*/ 52 h 70"/>
                <a:gd name="T64" fmla="*/ 12 w 52"/>
                <a:gd name="T65" fmla="*/ 60 h 70"/>
                <a:gd name="T66" fmla="*/ 16 w 52"/>
                <a:gd name="T67" fmla="*/ 64 h 70"/>
                <a:gd name="T68" fmla="*/ 20 w 52"/>
                <a:gd name="T69" fmla="*/ 62 h 70"/>
                <a:gd name="T70" fmla="*/ 26 w 52"/>
                <a:gd name="T71" fmla="*/ 66 h 70"/>
                <a:gd name="T72" fmla="*/ 30 w 52"/>
                <a:gd name="T73" fmla="*/ 66 h 70"/>
                <a:gd name="T74" fmla="*/ 36 w 52"/>
                <a:gd name="T75" fmla="*/ 66 h 70"/>
                <a:gd name="T76" fmla="*/ 40 w 52"/>
                <a:gd name="T77" fmla="*/ 66 h 70"/>
                <a:gd name="T78" fmla="*/ 44 w 52"/>
                <a:gd name="T79" fmla="*/ 68 h 70"/>
                <a:gd name="T80" fmla="*/ 48 w 52"/>
                <a:gd name="T81" fmla="*/ 70 h 70"/>
                <a:gd name="T82" fmla="*/ 50 w 52"/>
                <a:gd name="T83" fmla="*/ 70 h 70"/>
                <a:gd name="T84" fmla="*/ 52 w 52"/>
                <a:gd name="T8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2" h="70">
                  <a:moveTo>
                    <a:pt x="52" y="70"/>
                  </a:moveTo>
                  <a:lnTo>
                    <a:pt x="50" y="64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4" y="58"/>
                  </a:lnTo>
                  <a:lnTo>
                    <a:pt x="44" y="54"/>
                  </a:lnTo>
                  <a:lnTo>
                    <a:pt x="44" y="50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8" y="42"/>
                  </a:lnTo>
                  <a:lnTo>
                    <a:pt x="48" y="40"/>
                  </a:lnTo>
                  <a:lnTo>
                    <a:pt x="48" y="36"/>
                  </a:lnTo>
                  <a:lnTo>
                    <a:pt x="48" y="34"/>
                  </a:lnTo>
                  <a:lnTo>
                    <a:pt x="48" y="32"/>
                  </a:lnTo>
                  <a:lnTo>
                    <a:pt x="48" y="26"/>
                  </a:lnTo>
                  <a:lnTo>
                    <a:pt x="50" y="20"/>
                  </a:lnTo>
                  <a:lnTo>
                    <a:pt x="50" y="14"/>
                  </a:lnTo>
                  <a:lnTo>
                    <a:pt x="52" y="10"/>
                  </a:lnTo>
                  <a:lnTo>
                    <a:pt x="52" y="8"/>
                  </a:lnTo>
                  <a:lnTo>
                    <a:pt x="52" y="6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0" y="0"/>
                  </a:lnTo>
                  <a:lnTo>
                    <a:pt x="48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2" y="4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8" y="14"/>
                  </a:lnTo>
                  <a:lnTo>
                    <a:pt x="26" y="16"/>
                  </a:lnTo>
                  <a:lnTo>
                    <a:pt x="24" y="20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8" y="22"/>
                  </a:lnTo>
                  <a:lnTo>
                    <a:pt x="16" y="24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30"/>
                  </a:lnTo>
                  <a:lnTo>
                    <a:pt x="14" y="32"/>
                  </a:lnTo>
                  <a:lnTo>
                    <a:pt x="12" y="34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10" y="56"/>
                  </a:lnTo>
                  <a:lnTo>
                    <a:pt x="12" y="60"/>
                  </a:lnTo>
                  <a:lnTo>
                    <a:pt x="14" y="64"/>
                  </a:lnTo>
                  <a:lnTo>
                    <a:pt x="16" y="64"/>
                  </a:lnTo>
                  <a:lnTo>
                    <a:pt x="18" y="62"/>
                  </a:lnTo>
                  <a:lnTo>
                    <a:pt x="20" y="62"/>
                  </a:lnTo>
                  <a:lnTo>
                    <a:pt x="24" y="64"/>
                  </a:lnTo>
                  <a:lnTo>
                    <a:pt x="26" y="66"/>
                  </a:lnTo>
                  <a:lnTo>
                    <a:pt x="28" y="66"/>
                  </a:lnTo>
                  <a:lnTo>
                    <a:pt x="30" y="66"/>
                  </a:lnTo>
                  <a:lnTo>
                    <a:pt x="34" y="66"/>
                  </a:lnTo>
                  <a:lnTo>
                    <a:pt x="36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2" y="66"/>
                  </a:lnTo>
                  <a:lnTo>
                    <a:pt x="44" y="68"/>
                  </a:lnTo>
                  <a:lnTo>
                    <a:pt x="48" y="68"/>
                  </a:lnTo>
                  <a:lnTo>
                    <a:pt x="48" y="70"/>
                  </a:lnTo>
                  <a:lnTo>
                    <a:pt x="50" y="70"/>
                  </a:lnTo>
                  <a:lnTo>
                    <a:pt x="50" y="70"/>
                  </a:lnTo>
                  <a:lnTo>
                    <a:pt x="52" y="70"/>
                  </a:lnTo>
                  <a:lnTo>
                    <a:pt x="52" y="7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53" name="Freeform 520">
              <a:extLst>
                <a:ext uri="{FF2B5EF4-FFF2-40B4-BE49-F238E27FC236}">
                  <a16:creationId xmlns:a16="http://schemas.microsoft.com/office/drawing/2014/main" id="{CF4126F6-5526-415D-BC88-7D7A9F082DC9}"/>
                </a:ext>
              </a:extLst>
            </p:cNvPr>
            <p:cNvSpPr/>
            <p:nvPr/>
          </p:nvSpPr>
          <p:spPr bwMode="gray">
            <a:xfrm>
              <a:off x="7126203" y="4269344"/>
              <a:ext cx="111084" cy="136911"/>
            </a:xfrm>
            <a:custGeom>
              <a:avLst/>
              <a:gdLst>
                <a:gd name="T0" fmla="*/ 60 w 60"/>
                <a:gd name="T1" fmla="*/ 40 h 74"/>
                <a:gd name="T2" fmla="*/ 60 w 60"/>
                <a:gd name="T3" fmla="*/ 40 h 74"/>
                <a:gd name="T4" fmla="*/ 58 w 60"/>
                <a:gd name="T5" fmla="*/ 42 h 74"/>
                <a:gd name="T6" fmla="*/ 56 w 60"/>
                <a:gd name="T7" fmla="*/ 46 h 74"/>
                <a:gd name="T8" fmla="*/ 54 w 60"/>
                <a:gd name="T9" fmla="*/ 48 h 74"/>
                <a:gd name="T10" fmla="*/ 50 w 60"/>
                <a:gd name="T11" fmla="*/ 50 h 74"/>
                <a:gd name="T12" fmla="*/ 46 w 60"/>
                <a:gd name="T13" fmla="*/ 52 h 74"/>
                <a:gd name="T14" fmla="*/ 46 w 60"/>
                <a:gd name="T15" fmla="*/ 52 h 74"/>
                <a:gd name="T16" fmla="*/ 44 w 60"/>
                <a:gd name="T17" fmla="*/ 52 h 74"/>
                <a:gd name="T18" fmla="*/ 42 w 60"/>
                <a:gd name="T19" fmla="*/ 54 h 74"/>
                <a:gd name="T20" fmla="*/ 40 w 60"/>
                <a:gd name="T21" fmla="*/ 58 h 74"/>
                <a:gd name="T22" fmla="*/ 40 w 60"/>
                <a:gd name="T23" fmla="*/ 58 h 74"/>
                <a:gd name="T24" fmla="*/ 38 w 60"/>
                <a:gd name="T25" fmla="*/ 60 h 74"/>
                <a:gd name="T26" fmla="*/ 36 w 60"/>
                <a:gd name="T27" fmla="*/ 62 h 74"/>
                <a:gd name="T28" fmla="*/ 32 w 60"/>
                <a:gd name="T29" fmla="*/ 62 h 74"/>
                <a:gd name="T30" fmla="*/ 32 w 60"/>
                <a:gd name="T31" fmla="*/ 62 h 74"/>
                <a:gd name="T32" fmla="*/ 30 w 60"/>
                <a:gd name="T33" fmla="*/ 64 h 74"/>
                <a:gd name="T34" fmla="*/ 26 w 60"/>
                <a:gd name="T35" fmla="*/ 66 h 74"/>
                <a:gd name="T36" fmla="*/ 24 w 60"/>
                <a:gd name="T37" fmla="*/ 68 h 74"/>
                <a:gd name="T38" fmla="*/ 16 w 60"/>
                <a:gd name="T39" fmla="*/ 74 h 74"/>
                <a:gd name="T40" fmla="*/ 10 w 60"/>
                <a:gd name="T41" fmla="*/ 70 h 74"/>
                <a:gd name="T42" fmla="*/ 6 w 60"/>
                <a:gd name="T43" fmla="*/ 66 h 74"/>
                <a:gd name="T44" fmla="*/ 4 w 60"/>
                <a:gd name="T45" fmla="*/ 62 h 74"/>
                <a:gd name="T46" fmla="*/ 0 w 60"/>
                <a:gd name="T47" fmla="*/ 54 h 74"/>
                <a:gd name="T48" fmla="*/ 2 w 60"/>
                <a:gd name="T49" fmla="*/ 54 h 74"/>
                <a:gd name="T50" fmla="*/ 2 w 60"/>
                <a:gd name="T51" fmla="*/ 50 h 74"/>
                <a:gd name="T52" fmla="*/ 4 w 60"/>
                <a:gd name="T53" fmla="*/ 48 h 74"/>
                <a:gd name="T54" fmla="*/ 6 w 60"/>
                <a:gd name="T55" fmla="*/ 44 h 74"/>
                <a:gd name="T56" fmla="*/ 8 w 60"/>
                <a:gd name="T57" fmla="*/ 42 h 74"/>
                <a:gd name="T58" fmla="*/ 8 w 60"/>
                <a:gd name="T59" fmla="*/ 40 h 74"/>
                <a:gd name="T60" fmla="*/ 8 w 60"/>
                <a:gd name="T61" fmla="*/ 38 h 74"/>
                <a:gd name="T62" fmla="*/ 8 w 60"/>
                <a:gd name="T63" fmla="*/ 36 h 74"/>
                <a:gd name="T64" fmla="*/ 6 w 60"/>
                <a:gd name="T65" fmla="*/ 34 h 74"/>
                <a:gd name="T66" fmla="*/ 6 w 60"/>
                <a:gd name="T67" fmla="*/ 32 h 74"/>
                <a:gd name="T68" fmla="*/ 6 w 60"/>
                <a:gd name="T69" fmla="*/ 32 h 74"/>
                <a:gd name="T70" fmla="*/ 6 w 60"/>
                <a:gd name="T71" fmla="*/ 30 h 74"/>
                <a:gd name="T72" fmla="*/ 6 w 60"/>
                <a:gd name="T73" fmla="*/ 28 h 74"/>
                <a:gd name="T74" fmla="*/ 8 w 60"/>
                <a:gd name="T75" fmla="*/ 28 h 74"/>
                <a:gd name="T76" fmla="*/ 32 w 60"/>
                <a:gd name="T77" fmla="*/ 28 h 74"/>
                <a:gd name="T78" fmla="*/ 32 w 60"/>
                <a:gd name="T79" fmla="*/ 18 h 74"/>
                <a:gd name="T80" fmla="*/ 22 w 60"/>
                <a:gd name="T81" fmla="*/ 8 h 74"/>
                <a:gd name="T82" fmla="*/ 26 w 60"/>
                <a:gd name="T83" fmla="*/ 8 h 74"/>
                <a:gd name="T84" fmla="*/ 26 w 60"/>
                <a:gd name="T85" fmla="*/ 0 h 74"/>
                <a:gd name="T86" fmla="*/ 46 w 60"/>
                <a:gd name="T87" fmla="*/ 0 h 74"/>
                <a:gd name="T88" fmla="*/ 46 w 60"/>
                <a:gd name="T89" fmla="*/ 2 h 74"/>
                <a:gd name="T90" fmla="*/ 46 w 60"/>
                <a:gd name="T91" fmla="*/ 32 h 74"/>
                <a:gd name="T92" fmla="*/ 54 w 60"/>
                <a:gd name="T93" fmla="*/ 32 h 74"/>
                <a:gd name="T94" fmla="*/ 54 w 60"/>
                <a:gd name="T95" fmla="*/ 34 h 74"/>
                <a:gd name="T96" fmla="*/ 54 w 60"/>
                <a:gd name="T97" fmla="*/ 34 h 74"/>
                <a:gd name="T98" fmla="*/ 54 w 60"/>
                <a:gd name="T99" fmla="*/ 36 h 74"/>
                <a:gd name="T100" fmla="*/ 56 w 60"/>
                <a:gd name="T101" fmla="*/ 38 h 74"/>
                <a:gd name="T102" fmla="*/ 60 w 60"/>
                <a:gd name="T103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0" h="74">
                  <a:moveTo>
                    <a:pt x="60" y="40"/>
                  </a:moveTo>
                  <a:lnTo>
                    <a:pt x="60" y="40"/>
                  </a:lnTo>
                  <a:lnTo>
                    <a:pt x="58" y="42"/>
                  </a:lnTo>
                  <a:lnTo>
                    <a:pt x="56" y="46"/>
                  </a:lnTo>
                  <a:lnTo>
                    <a:pt x="54" y="48"/>
                  </a:lnTo>
                  <a:lnTo>
                    <a:pt x="50" y="50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4" y="52"/>
                  </a:lnTo>
                  <a:lnTo>
                    <a:pt x="42" y="54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38" y="60"/>
                  </a:lnTo>
                  <a:lnTo>
                    <a:pt x="36" y="62"/>
                  </a:lnTo>
                  <a:lnTo>
                    <a:pt x="32" y="62"/>
                  </a:lnTo>
                  <a:lnTo>
                    <a:pt x="32" y="62"/>
                  </a:lnTo>
                  <a:lnTo>
                    <a:pt x="30" y="64"/>
                  </a:lnTo>
                  <a:lnTo>
                    <a:pt x="26" y="66"/>
                  </a:lnTo>
                  <a:lnTo>
                    <a:pt x="24" y="68"/>
                  </a:lnTo>
                  <a:lnTo>
                    <a:pt x="16" y="74"/>
                  </a:lnTo>
                  <a:lnTo>
                    <a:pt x="10" y="70"/>
                  </a:lnTo>
                  <a:lnTo>
                    <a:pt x="6" y="66"/>
                  </a:lnTo>
                  <a:lnTo>
                    <a:pt x="4" y="62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2" y="50"/>
                  </a:lnTo>
                  <a:lnTo>
                    <a:pt x="4" y="48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32" y="28"/>
                  </a:lnTo>
                  <a:lnTo>
                    <a:pt x="32" y="18"/>
                  </a:lnTo>
                  <a:lnTo>
                    <a:pt x="22" y="8"/>
                  </a:lnTo>
                  <a:lnTo>
                    <a:pt x="26" y="8"/>
                  </a:lnTo>
                  <a:lnTo>
                    <a:pt x="26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6" y="32"/>
                  </a:lnTo>
                  <a:lnTo>
                    <a:pt x="54" y="32"/>
                  </a:lnTo>
                  <a:lnTo>
                    <a:pt x="54" y="34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6" y="38"/>
                  </a:lnTo>
                  <a:lnTo>
                    <a:pt x="60" y="4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54" name="Freeform 521">
              <a:extLst>
                <a:ext uri="{FF2B5EF4-FFF2-40B4-BE49-F238E27FC236}">
                  <a16:creationId xmlns:a16="http://schemas.microsoft.com/office/drawing/2014/main" id="{44C193A9-78B9-4F21-9268-2A8D902C2428}"/>
                </a:ext>
              </a:extLst>
            </p:cNvPr>
            <p:cNvSpPr/>
            <p:nvPr/>
          </p:nvSpPr>
          <p:spPr bwMode="gray">
            <a:xfrm>
              <a:off x="7211367" y="4254543"/>
              <a:ext cx="25920" cy="74006"/>
            </a:xfrm>
            <a:custGeom>
              <a:avLst/>
              <a:gdLst>
                <a:gd name="T0" fmla="*/ 14 w 14"/>
                <a:gd name="T1" fmla="*/ 0 h 40"/>
                <a:gd name="T2" fmla="*/ 14 w 14"/>
                <a:gd name="T3" fmla="*/ 0 h 40"/>
                <a:gd name="T4" fmla="*/ 12 w 14"/>
                <a:gd name="T5" fmla="*/ 0 h 40"/>
                <a:gd name="T6" fmla="*/ 10 w 14"/>
                <a:gd name="T7" fmla="*/ 0 h 40"/>
                <a:gd name="T8" fmla="*/ 10 w 14"/>
                <a:gd name="T9" fmla="*/ 2 h 40"/>
                <a:gd name="T10" fmla="*/ 8 w 14"/>
                <a:gd name="T11" fmla="*/ 2 h 40"/>
                <a:gd name="T12" fmla="*/ 6 w 14"/>
                <a:gd name="T13" fmla="*/ 4 h 40"/>
                <a:gd name="T14" fmla="*/ 6 w 14"/>
                <a:gd name="T15" fmla="*/ 4 h 40"/>
                <a:gd name="T16" fmla="*/ 4 w 14"/>
                <a:gd name="T17" fmla="*/ 6 h 40"/>
                <a:gd name="T18" fmla="*/ 2 w 14"/>
                <a:gd name="T19" fmla="*/ 4 h 40"/>
                <a:gd name="T20" fmla="*/ 0 w 14"/>
                <a:gd name="T21" fmla="*/ 4 h 40"/>
                <a:gd name="T22" fmla="*/ 0 w 14"/>
                <a:gd name="T23" fmla="*/ 6 h 40"/>
                <a:gd name="T24" fmla="*/ 0 w 14"/>
                <a:gd name="T25" fmla="*/ 8 h 40"/>
                <a:gd name="T26" fmla="*/ 0 w 14"/>
                <a:gd name="T27" fmla="*/ 8 h 40"/>
                <a:gd name="T28" fmla="*/ 0 w 14"/>
                <a:gd name="T29" fmla="*/ 40 h 40"/>
                <a:gd name="T30" fmla="*/ 8 w 14"/>
                <a:gd name="T31" fmla="*/ 40 h 40"/>
                <a:gd name="T32" fmla="*/ 8 w 14"/>
                <a:gd name="T33" fmla="*/ 40 h 40"/>
                <a:gd name="T34" fmla="*/ 8 w 14"/>
                <a:gd name="T35" fmla="*/ 38 h 40"/>
                <a:gd name="T36" fmla="*/ 10 w 14"/>
                <a:gd name="T37" fmla="*/ 36 h 40"/>
                <a:gd name="T38" fmla="*/ 12 w 14"/>
                <a:gd name="T39" fmla="*/ 34 h 40"/>
                <a:gd name="T40" fmla="*/ 12 w 14"/>
                <a:gd name="T41" fmla="*/ 32 h 40"/>
                <a:gd name="T42" fmla="*/ 12 w 14"/>
                <a:gd name="T43" fmla="*/ 30 h 40"/>
                <a:gd name="T44" fmla="*/ 12 w 14"/>
                <a:gd name="T45" fmla="*/ 28 h 40"/>
                <a:gd name="T46" fmla="*/ 10 w 14"/>
                <a:gd name="T47" fmla="*/ 24 h 40"/>
                <a:gd name="T48" fmla="*/ 10 w 14"/>
                <a:gd name="T49" fmla="*/ 18 h 40"/>
                <a:gd name="T50" fmla="*/ 10 w 14"/>
                <a:gd name="T51" fmla="*/ 14 h 40"/>
                <a:gd name="T52" fmla="*/ 10 w 14"/>
                <a:gd name="T53" fmla="*/ 12 h 40"/>
                <a:gd name="T54" fmla="*/ 12 w 14"/>
                <a:gd name="T55" fmla="*/ 10 h 40"/>
                <a:gd name="T56" fmla="*/ 12 w 14"/>
                <a:gd name="T57" fmla="*/ 8 h 40"/>
                <a:gd name="T58" fmla="*/ 14 w 14"/>
                <a:gd name="T59" fmla="*/ 4 h 40"/>
                <a:gd name="T60" fmla="*/ 14 w 14"/>
                <a:gd name="T6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" h="40">
                  <a:moveTo>
                    <a:pt x="14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10" y="36"/>
                  </a:lnTo>
                  <a:lnTo>
                    <a:pt x="12" y="34"/>
                  </a:lnTo>
                  <a:lnTo>
                    <a:pt x="12" y="32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0" y="24"/>
                  </a:lnTo>
                  <a:lnTo>
                    <a:pt x="10" y="18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4" y="4"/>
                  </a:lnTo>
                  <a:lnTo>
                    <a:pt x="14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55" name="Freeform 522">
              <a:extLst>
                <a:ext uri="{FF2B5EF4-FFF2-40B4-BE49-F238E27FC236}">
                  <a16:creationId xmlns:a16="http://schemas.microsoft.com/office/drawing/2014/main" id="{A3899A33-8EA1-46F5-8DE0-42D32FD4A775}"/>
                </a:ext>
              </a:extLst>
            </p:cNvPr>
            <p:cNvSpPr/>
            <p:nvPr/>
          </p:nvSpPr>
          <p:spPr bwMode="gray">
            <a:xfrm>
              <a:off x="7263206" y="4476561"/>
              <a:ext cx="88867" cy="74006"/>
            </a:xfrm>
            <a:custGeom>
              <a:avLst/>
              <a:gdLst>
                <a:gd name="T0" fmla="*/ 48 w 48"/>
                <a:gd name="T1" fmla="*/ 16 h 40"/>
                <a:gd name="T2" fmla="*/ 46 w 48"/>
                <a:gd name="T3" fmla="*/ 14 h 40"/>
                <a:gd name="T4" fmla="*/ 42 w 48"/>
                <a:gd name="T5" fmla="*/ 12 h 40"/>
                <a:gd name="T6" fmla="*/ 40 w 48"/>
                <a:gd name="T7" fmla="*/ 8 h 40"/>
                <a:gd name="T8" fmla="*/ 38 w 48"/>
                <a:gd name="T9" fmla="*/ 6 h 40"/>
                <a:gd name="T10" fmla="*/ 36 w 48"/>
                <a:gd name="T11" fmla="*/ 6 h 40"/>
                <a:gd name="T12" fmla="*/ 34 w 48"/>
                <a:gd name="T13" fmla="*/ 6 h 40"/>
                <a:gd name="T14" fmla="*/ 30 w 48"/>
                <a:gd name="T15" fmla="*/ 4 h 40"/>
                <a:gd name="T16" fmla="*/ 26 w 48"/>
                <a:gd name="T17" fmla="*/ 2 h 40"/>
                <a:gd name="T18" fmla="*/ 22 w 48"/>
                <a:gd name="T19" fmla="*/ 2 h 40"/>
                <a:gd name="T20" fmla="*/ 16 w 48"/>
                <a:gd name="T21" fmla="*/ 2 h 40"/>
                <a:gd name="T22" fmla="*/ 12 w 48"/>
                <a:gd name="T23" fmla="*/ 2 h 40"/>
                <a:gd name="T24" fmla="*/ 6 w 48"/>
                <a:gd name="T25" fmla="*/ 0 h 40"/>
                <a:gd name="T26" fmla="*/ 2 w 48"/>
                <a:gd name="T27" fmla="*/ 0 h 40"/>
                <a:gd name="T28" fmla="*/ 2 w 48"/>
                <a:gd name="T29" fmla="*/ 2 h 40"/>
                <a:gd name="T30" fmla="*/ 2 w 48"/>
                <a:gd name="T31" fmla="*/ 6 h 40"/>
                <a:gd name="T32" fmla="*/ 2 w 48"/>
                <a:gd name="T33" fmla="*/ 10 h 40"/>
                <a:gd name="T34" fmla="*/ 2 w 48"/>
                <a:gd name="T35" fmla="*/ 16 h 40"/>
                <a:gd name="T36" fmla="*/ 8 w 48"/>
                <a:gd name="T37" fmla="*/ 24 h 40"/>
                <a:gd name="T38" fmla="*/ 8 w 48"/>
                <a:gd name="T39" fmla="*/ 20 h 40"/>
                <a:gd name="T40" fmla="*/ 6 w 48"/>
                <a:gd name="T41" fmla="*/ 18 h 40"/>
                <a:gd name="T42" fmla="*/ 8 w 48"/>
                <a:gd name="T43" fmla="*/ 16 h 40"/>
                <a:gd name="T44" fmla="*/ 14 w 48"/>
                <a:gd name="T45" fmla="*/ 20 h 40"/>
                <a:gd name="T46" fmla="*/ 24 w 48"/>
                <a:gd name="T47" fmla="*/ 30 h 40"/>
                <a:gd name="T48" fmla="*/ 22 w 48"/>
                <a:gd name="T49" fmla="*/ 32 h 40"/>
                <a:gd name="T50" fmla="*/ 24 w 48"/>
                <a:gd name="T51" fmla="*/ 36 h 40"/>
                <a:gd name="T52" fmla="*/ 24 w 48"/>
                <a:gd name="T53" fmla="*/ 36 h 40"/>
                <a:gd name="T54" fmla="*/ 26 w 48"/>
                <a:gd name="T55" fmla="*/ 34 h 40"/>
                <a:gd name="T56" fmla="*/ 26 w 48"/>
                <a:gd name="T57" fmla="*/ 34 h 40"/>
                <a:gd name="T58" fmla="*/ 28 w 48"/>
                <a:gd name="T59" fmla="*/ 34 h 40"/>
                <a:gd name="T60" fmla="*/ 28 w 48"/>
                <a:gd name="T61" fmla="*/ 36 h 40"/>
                <a:gd name="T62" fmla="*/ 32 w 48"/>
                <a:gd name="T63" fmla="*/ 40 h 40"/>
                <a:gd name="T64" fmla="*/ 36 w 48"/>
                <a:gd name="T65" fmla="*/ 38 h 40"/>
                <a:gd name="T66" fmla="*/ 40 w 48"/>
                <a:gd name="T67" fmla="*/ 32 h 40"/>
                <a:gd name="T68" fmla="*/ 40 w 48"/>
                <a:gd name="T69" fmla="*/ 28 h 40"/>
                <a:gd name="T70" fmla="*/ 44 w 48"/>
                <a:gd name="T7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" h="40">
                  <a:moveTo>
                    <a:pt x="48" y="16"/>
                  </a:moveTo>
                  <a:lnTo>
                    <a:pt x="48" y="16"/>
                  </a:lnTo>
                  <a:lnTo>
                    <a:pt x="48" y="16"/>
                  </a:lnTo>
                  <a:lnTo>
                    <a:pt x="46" y="14"/>
                  </a:lnTo>
                  <a:lnTo>
                    <a:pt x="44" y="14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40" y="8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8" y="24"/>
                  </a:lnTo>
                  <a:lnTo>
                    <a:pt x="10" y="22"/>
                  </a:lnTo>
                  <a:lnTo>
                    <a:pt x="8" y="20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0" y="18"/>
                  </a:lnTo>
                  <a:lnTo>
                    <a:pt x="14" y="20"/>
                  </a:lnTo>
                  <a:lnTo>
                    <a:pt x="18" y="24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22" y="32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30" y="38"/>
                  </a:lnTo>
                  <a:lnTo>
                    <a:pt x="32" y="40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8" y="36"/>
                  </a:lnTo>
                  <a:lnTo>
                    <a:pt x="40" y="32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8" y="1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56" name="Freeform 523">
              <a:extLst>
                <a:ext uri="{FF2B5EF4-FFF2-40B4-BE49-F238E27FC236}">
                  <a16:creationId xmlns:a16="http://schemas.microsoft.com/office/drawing/2014/main" id="{ED650504-1D67-4295-BF09-776BD872BCB2}"/>
                </a:ext>
              </a:extLst>
            </p:cNvPr>
            <p:cNvSpPr/>
            <p:nvPr/>
          </p:nvSpPr>
          <p:spPr bwMode="gray">
            <a:xfrm>
              <a:off x="7326154" y="4509863"/>
              <a:ext cx="151815" cy="55504"/>
            </a:xfrm>
            <a:custGeom>
              <a:avLst/>
              <a:gdLst>
                <a:gd name="T0" fmla="*/ 12 w 82"/>
                <a:gd name="T1" fmla="*/ 6 h 30"/>
                <a:gd name="T2" fmla="*/ 8 w 82"/>
                <a:gd name="T3" fmla="*/ 10 h 30"/>
                <a:gd name="T4" fmla="*/ 6 w 82"/>
                <a:gd name="T5" fmla="*/ 14 h 30"/>
                <a:gd name="T6" fmla="*/ 2 w 82"/>
                <a:gd name="T7" fmla="*/ 20 h 30"/>
                <a:gd name="T8" fmla="*/ 0 w 82"/>
                <a:gd name="T9" fmla="*/ 20 h 30"/>
                <a:gd name="T10" fmla="*/ 6 w 82"/>
                <a:gd name="T11" fmla="*/ 22 h 30"/>
                <a:gd name="T12" fmla="*/ 10 w 82"/>
                <a:gd name="T13" fmla="*/ 20 h 30"/>
                <a:gd name="T14" fmla="*/ 16 w 82"/>
                <a:gd name="T15" fmla="*/ 20 h 30"/>
                <a:gd name="T16" fmla="*/ 28 w 82"/>
                <a:gd name="T17" fmla="*/ 18 h 30"/>
                <a:gd name="T18" fmla="*/ 32 w 82"/>
                <a:gd name="T19" fmla="*/ 18 h 30"/>
                <a:gd name="T20" fmla="*/ 40 w 82"/>
                <a:gd name="T21" fmla="*/ 20 h 30"/>
                <a:gd name="T22" fmla="*/ 42 w 82"/>
                <a:gd name="T23" fmla="*/ 22 h 30"/>
                <a:gd name="T24" fmla="*/ 46 w 82"/>
                <a:gd name="T25" fmla="*/ 26 h 30"/>
                <a:gd name="T26" fmla="*/ 50 w 82"/>
                <a:gd name="T27" fmla="*/ 28 h 30"/>
                <a:gd name="T28" fmla="*/ 56 w 82"/>
                <a:gd name="T29" fmla="*/ 28 h 30"/>
                <a:gd name="T30" fmla="*/ 56 w 82"/>
                <a:gd name="T31" fmla="*/ 26 h 30"/>
                <a:gd name="T32" fmla="*/ 56 w 82"/>
                <a:gd name="T33" fmla="*/ 26 h 30"/>
                <a:gd name="T34" fmla="*/ 54 w 82"/>
                <a:gd name="T35" fmla="*/ 24 h 30"/>
                <a:gd name="T36" fmla="*/ 52 w 82"/>
                <a:gd name="T37" fmla="*/ 22 h 30"/>
                <a:gd name="T38" fmla="*/ 54 w 82"/>
                <a:gd name="T39" fmla="*/ 20 h 30"/>
                <a:gd name="T40" fmla="*/ 60 w 82"/>
                <a:gd name="T41" fmla="*/ 18 h 30"/>
                <a:gd name="T42" fmla="*/ 62 w 82"/>
                <a:gd name="T43" fmla="*/ 14 h 30"/>
                <a:gd name="T44" fmla="*/ 64 w 82"/>
                <a:gd name="T45" fmla="*/ 12 h 30"/>
                <a:gd name="T46" fmla="*/ 68 w 82"/>
                <a:gd name="T47" fmla="*/ 12 h 30"/>
                <a:gd name="T48" fmla="*/ 72 w 82"/>
                <a:gd name="T49" fmla="*/ 12 h 30"/>
                <a:gd name="T50" fmla="*/ 76 w 82"/>
                <a:gd name="T51" fmla="*/ 14 h 30"/>
                <a:gd name="T52" fmla="*/ 80 w 82"/>
                <a:gd name="T53" fmla="*/ 18 h 30"/>
                <a:gd name="T54" fmla="*/ 82 w 82"/>
                <a:gd name="T55" fmla="*/ 14 h 30"/>
                <a:gd name="T56" fmla="*/ 80 w 82"/>
                <a:gd name="T57" fmla="*/ 10 h 30"/>
                <a:gd name="T58" fmla="*/ 78 w 82"/>
                <a:gd name="T59" fmla="*/ 6 h 30"/>
                <a:gd name="T60" fmla="*/ 70 w 82"/>
                <a:gd name="T61" fmla="*/ 4 h 30"/>
                <a:gd name="T62" fmla="*/ 66 w 82"/>
                <a:gd name="T63" fmla="*/ 4 h 30"/>
                <a:gd name="T64" fmla="*/ 62 w 82"/>
                <a:gd name="T65" fmla="*/ 4 h 30"/>
                <a:gd name="T66" fmla="*/ 50 w 82"/>
                <a:gd name="T67" fmla="*/ 8 h 30"/>
                <a:gd name="T68" fmla="*/ 44 w 82"/>
                <a:gd name="T69" fmla="*/ 10 h 30"/>
                <a:gd name="T70" fmla="*/ 40 w 82"/>
                <a:gd name="T71" fmla="*/ 10 h 30"/>
                <a:gd name="T72" fmla="*/ 34 w 82"/>
                <a:gd name="T73" fmla="*/ 8 h 30"/>
                <a:gd name="T74" fmla="*/ 32 w 82"/>
                <a:gd name="T75" fmla="*/ 8 h 30"/>
                <a:gd name="T76" fmla="*/ 30 w 82"/>
                <a:gd name="T77" fmla="*/ 6 h 30"/>
                <a:gd name="T78" fmla="*/ 16 w 82"/>
                <a:gd name="T7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30">
                  <a:moveTo>
                    <a:pt x="16" y="0"/>
                  </a:moveTo>
                  <a:lnTo>
                    <a:pt x="12" y="6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2" y="20"/>
                  </a:lnTo>
                  <a:lnTo>
                    <a:pt x="16" y="20"/>
                  </a:lnTo>
                  <a:lnTo>
                    <a:pt x="22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2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4" y="24"/>
                  </a:lnTo>
                  <a:lnTo>
                    <a:pt x="46" y="26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6" y="28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4" y="24"/>
                  </a:lnTo>
                  <a:lnTo>
                    <a:pt x="54" y="24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8" y="18"/>
                  </a:lnTo>
                  <a:lnTo>
                    <a:pt x="60" y="18"/>
                  </a:lnTo>
                  <a:lnTo>
                    <a:pt x="62" y="16"/>
                  </a:lnTo>
                  <a:lnTo>
                    <a:pt x="62" y="14"/>
                  </a:lnTo>
                  <a:lnTo>
                    <a:pt x="64" y="14"/>
                  </a:lnTo>
                  <a:lnTo>
                    <a:pt x="64" y="12"/>
                  </a:lnTo>
                  <a:lnTo>
                    <a:pt x="66" y="12"/>
                  </a:lnTo>
                  <a:lnTo>
                    <a:pt x="68" y="12"/>
                  </a:lnTo>
                  <a:lnTo>
                    <a:pt x="70" y="10"/>
                  </a:lnTo>
                  <a:lnTo>
                    <a:pt x="72" y="12"/>
                  </a:lnTo>
                  <a:lnTo>
                    <a:pt x="76" y="14"/>
                  </a:lnTo>
                  <a:lnTo>
                    <a:pt x="76" y="14"/>
                  </a:lnTo>
                  <a:lnTo>
                    <a:pt x="78" y="16"/>
                  </a:lnTo>
                  <a:lnTo>
                    <a:pt x="80" y="18"/>
                  </a:lnTo>
                  <a:lnTo>
                    <a:pt x="82" y="14"/>
                  </a:lnTo>
                  <a:lnTo>
                    <a:pt x="82" y="14"/>
                  </a:lnTo>
                  <a:lnTo>
                    <a:pt x="80" y="12"/>
                  </a:lnTo>
                  <a:lnTo>
                    <a:pt x="80" y="10"/>
                  </a:lnTo>
                  <a:lnTo>
                    <a:pt x="82" y="8"/>
                  </a:lnTo>
                  <a:lnTo>
                    <a:pt x="78" y="6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8" y="4"/>
                  </a:lnTo>
                  <a:lnTo>
                    <a:pt x="66" y="4"/>
                  </a:lnTo>
                  <a:lnTo>
                    <a:pt x="64" y="4"/>
                  </a:lnTo>
                  <a:lnTo>
                    <a:pt x="62" y="4"/>
                  </a:lnTo>
                  <a:lnTo>
                    <a:pt x="56" y="6"/>
                  </a:lnTo>
                  <a:lnTo>
                    <a:pt x="50" y="8"/>
                  </a:lnTo>
                  <a:lnTo>
                    <a:pt x="46" y="8"/>
                  </a:lnTo>
                  <a:lnTo>
                    <a:pt x="44" y="10"/>
                  </a:lnTo>
                  <a:lnTo>
                    <a:pt x="42" y="10"/>
                  </a:lnTo>
                  <a:lnTo>
                    <a:pt x="40" y="10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0" y="6"/>
                  </a:lnTo>
                  <a:lnTo>
                    <a:pt x="26" y="4"/>
                  </a:lnTo>
                  <a:lnTo>
                    <a:pt x="16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57" name="Freeform 524">
              <a:extLst>
                <a:ext uri="{FF2B5EF4-FFF2-40B4-BE49-F238E27FC236}">
                  <a16:creationId xmlns:a16="http://schemas.microsoft.com/office/drawing/2014/main" id="{19BBD37A-0F77-4ED2-BE07-8EB739F0F3A6}"/>
                </a:ext>
              </a:extLst>
            </p:cNvPr>
            <p:cNvSpPr/>
            <p:nvPr/>
          </p:nvSpPr>
          <p:spPr bwMode="gray">
            <a:xfrm>
              <a:off x="6544864" y="3910415"/>
              <a:ext cx="714639" cy="458837"/>
            </a:xfrm>
            <a:custGeom>
              <a:avLst/>
              <a:gdLst>
                <a:gd name="T0" fmla="*/ 380 w 386"/>
                <a:gd name="T1" fmla="*/ 178 h 248"/>
                <a:gd name="T2" fmla="*/ 384 w 386"/>
                <a:gd name="T3" fmla="*/ 170 h 248"/>
                <a:gd name="T4" fmla="*/ 386 w 386"/>
                <a:gd name="T5" fmla="*/ 164 h 248"/>
                <a:gd name="T6" fmla="*/ 374 w 386"/>
                <a:gd name="T7" fmla="*/ 162 h 248"/>
                <a:gd name="T8" fmla="*/ 356 w 386"/>
                <a:gd name="T9" fmla="*/ 162 h 248"/>
                <a:gd name="T10" fmla="*/ 346 w 386"/>
                <a:gd name="T11" fmla="*/ 166 h 248"/>
                <a:gd name="T12" fmla="*/ 340 w 386"/>
                <a:gd name="T13" fmla="*/ 164 h 248"/>
                <a:gd name="T14" fmla="*/ 334 w 386"/>
                <a:gd name="T15" fmla="*/ 170 h 248"/>
                <a:gd name="T16" fmla="*/ 332 w 386"/>
                <a:gd name="T17" fmla="*/ 184 h 248"/>
                <a:gd name="T18" fmla="*/ 326 w 386"/>
                <a:gd name="T19" fmla="*/ 192 h 248"/>
                <a:gd name="T20" fmla="*/ 314 w 386"/>
                <a:gd name="T21" fmla="*/ 196 h 248"/>
                <a:gd name="T22" fmla="*/ 302 w 386"/>
                <a:gd name="T23" fmla="*/ 198 h 248"/>
                <a:gd name="T24" fmla="*/ 268 w 386"/>
                <a:gd name="T25" fmla="*/ 190 h 248"/>
                <a:gd name="T26" fmla="*/ 258 w 386"/>
                <a:gd name="T27" fmla="*/ 184 h 248"/>
                <a:gd name="T28" fmla="*/ 254 w 386"/>
                <a:gd name="T29" fmla="*/ 162 h 248"/>
                <a:gd name="T30" fmla="*/ 244 w 386"/>
                <a:gd name="T31" fmla="*/ 136 h 248"/>
                <a:gd name="T32" fmla="*/ 244 w 386"/>
                <a:gd name="T33" fmla="*/ 116 h 248"/>
                <a:gd name="T34" fmla="*/ 232 w 386"/>
                <a:gd name="T35" fmla="*/ 90 h 248"/>
                <a:gd name="T36" fmla="*/ 208 w 386"/>
                <a:gd name="T37" fmla="*/ 62 h 248"/>
                <a:gd name="T38" fmla="*/ 194 w 386"/>
                <a:gd name="T39" fmla="*/ 50 h 248"/>
                <a:gd name="T40" fmla="*/ 184 w 386"/>
                <a:gd name="T41" fmla="*/ 54 h 248"/>
                <a:gd name="T42" fmla="*/ 164 w 386"/>
                <a:gd name="T43" fmla="*/ 48 h 248"/>
                <a:gd name="T44" fmla="*/ 142 w 386"/>
                <a:gd name="T45" fmla="*/ 12 h 248"/>
                <a:gd name="T46" fmla="*/ 126 w 386"/>
                <a:gd name="T47" fmla="*/ 10 h 248"/>
                <a:gd name="T48" fmla="*/ 100 w 386"/>
                <a:gd name="T49" fmla="*/ 20 h 248"/>
                <a:gd name="T50" fmla="*/ 54 w 386"/>
                <a:gd name="T51" fmla="*/ 14 h 248"/>
                <a:gd name="T52" fmla="*/ 26 w 386"/>
                <a:gd name="T53" fmla="*/ 0 h 248"/>
                <a:gd name="T54" fmla="*/ 6 w 386"/>
                <a:gd name="T55" fmla="*/ 22 h 248"/>
                <a:gd name="T56" fmla="*/ 22 w 386"/>
                <a:gd name="T57" fmla="*/ 58 h 248"/>
                <a:gd name="T58" fmla="*/ 30 w 386"/>
                <a:gd name="T59" fmla="*/ 80 h 248"/>
                <a:gd name="T60" fmla="*/ 44 w 386"/>
                <a:gd name="T61" fmla="*/ 88 h 248"/>
                <a:gd name="T62" fmla="*/ 58 w 386"/>
                <a:gd name="T63" fmla="*/ 108 h 248"/>
                <a:gd name="T64" fmla="*/ 82 w 386"/>
                <a:gd name="T65" fmla="*/ 142 h 248"/>
                <a:gd name="T66" fmla="*/ 94 w 386"/>
                <a:gd name="T67" fmla="*/ 148 h 248"/>
                <a:gd name="T68" fmla="*/ 94 w 386"/>
                <a:gd name="T69" fmla="*/ 140 h 248"/>
                <a:gd name="T70" fmla="*/ 80 w 386"/>
                <a:gd name="T71" fmla="*/ 116 h 248"/>
                <a:gd name="T72" fmla="*/ 52 w 386"/>
                <a:gd name="T73" fmla="*/ 72 h 248"/>
                <a:gd name="T74" fmla="*/ 30 w 386"/>
                <a:gd name="T75" fmla="*/ 24 h 248"/>
                <a:gd name="T76" fmla="*/ 30 w 386"/>
                <a:gd name="T77" fmla="*/ 16 h 248"/>
                <a:gd name="T78" fmla="*/ 42 w 386"/>
                <a:gd name="T79" fmla="*/ 18 h 248"/>
                <a:gd name="T80" fmla="*/ 68 w 386"/>
                <a:gd name="T81" fmla="*/ 66 h 248"/>
                <a:gd name="T82" fmla="*/ 84 w 386"/>
                <a:gd name="T83" fmla="*/ 80 h 248"/>
                <a:gd name="T84" fmla="*/ 96 w 386"/>
                <a:gd name="T85" fmla="*/ 90 h 248"/>
                <a:gd name="T86" fmla="*/ 116 w 386"/>
                <a:gd name="T87" fmla="*/ 116 h 248"/>
                <a:gd name="T88" fmla="*/ 142 w 386"/>
                <a:gd name="T89" fmla="*/ 148 h 248"/>
                <a:gd name="T90" fmla="*/ 150 w 386"/>
                <a:gd name="T91" fmla="*/ 198 h 248"/>
                <a:gd name="T92" fmla="*/ 174 w 386"/>
                <a:gd name="T93" fmla="*/ 204 h 248"/>
                <a:gd name="T94" fmla="*/ 226 w 386"/>
                <a:gd name="T95" fmla="*/ 224 h 248"/>
                <a:gd name="T96" fmla="*/ 272 w 386"/>
                <a:gd name="T97" fmla="*/ 240 h 248"/>
                <a:gd name="T98" fmla="*/ 304 w 386"/>
                <a:gd name="T99" fmla="*/ 240 h 248"/>
                <a:gd name="T100" fmla="*/ 314 w 386"/>
                <a:gd name="T101" fmla="*/ 244 h 248"/>
                <a:gd name="T102" fmla="*/ 318 w 386"/>
                <a:gd name="T103" fmla="*/ 242 h 248"/>
                <a:gd name="T104" fmla="*/ 322 w 386"/>
                <a:gd name="T105" fmla="*/ 232 h 248"/>
                <a:gd name="T106" fmla="*/ 320 w 386"/>
                <a:gd name="T107" fmla="*/ 226 h 248"/>
                <a:gd name="T108" fmla="*/ 346 w 386"/>
                <a:gd name="T109" fmla="*/ 222 h 248"/>
                <a:gd name="T110" fmla="*/ 340 w 386"/>
                <a:gd name="T111" fmla="*/ 194 h 248"/>
                <a:gd name="T112" fmla="*/ 360 w 386"/>
                <a:gd name="T113" fmla="*/ 190 h 248"/>
                <a:gd name="T114" fmla="*/ 366 w 386"/>
                <a:gd name="T115" fmla="*/ 190 h 248"/>
                <a:gd name="T116" fmla="*/ 374 w 386"/>
                <a:gd name="T117" fmla="*/ 186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6" h="248">
                  <a:moveTo>
                    <a:pt x="374" y="186"/>
                  </a:moveTo>
                  <a:lnTo>
                    <a:pt x="378" y="182"/>
                  </a:lnTo>
                  <a:lnTo>
                    <a:pt x="378" y="178"/>
                  </a:lnTo>
                  <a:lnTo>
                    <a:pt x="380" y="178"/>
                  </a:lnTo>
                  <a:lnTo>
                    <a:pt x="382" y="174"/>
                  </a:lnTo>
                  <a:lnTo>
                    <a:pt x="382" y="172"/>
                  </a:lnTo>
                  <a:lnTo>
                    <a:pt x="384" y="172"/>
                  </a:lnTo>
                  <a:lnTo>
                    <a:pt x="384" y="170"/>
                  </a:lnTo>
                  <a:lnTo>
                    <a:pt x="386" y="168"/>
                  </a:lnTo>
                  <a:lnTo>
                    <a:pt x="386" y="166"/>
                  </a:lnTo>
                  <a:lnTo>
                    <a:pt x="386" y="164"/>
                  </a:lnTo>
                  <a:lnTo>
                    <a:pt x="386" y="164"/>
                  </a:lnTo>
                  <a:lnTo>
                    <a:pt x="384" y="164"/>
                  </a:lnTo>
                  <a:lnTo>
                    <a:pt x="382" y="162"/>
                  </a:lnTo>
                  <a:lnTo>
                    <a:pt x="376" y="162"/>
                  </a:lnTo>
                  <a:lnTo>
                    <a:pt x="374" y="162"/>
                  </a:lnTo>
                  <a:lnTo>
                    <a:pt x="372" y="162"/>
                  </a:lnTo>
                  <a:lnTo>
                    <a:pt x="366" y="162"/>
                  </a:lnTo>
                  <a:lnTo>
                    <a:pt x="362" y="162"/>
                  </a:lnTo>
                  <a:lnTo>
                    <a:pt x="356" y="162"/>
                  </a:lnTo>
                  <a:lnTo>
                    <a:pt x="352" y="164"/>
                  </a:lnTo>
                  <a:lnTo>
                    <a:pt x="350" y="164"/>
                  </a:lnTo>
                  <a:lnTo>
                    <a:pt x="348" y="164"/>
                  </a:lnTo>
                  <a:lnTo>
                    <a:pt x="346" y="166"/>
                  </a:lnTo>
                  <a:lnTo>
                    <a:pt x="342" y="164"/>
                  </a:lnTo>
                  <a:lnTo>
                    <a:pt x="342" y="164"/>
                  </a:lnTo>
                  <a:lnTo>
                    <a:pt x="340" y="164"/>
                  </a:lnTo>
                  <a:lnTo>
                    <a:pt x="340" y="164"/>
                  </a:lnTo>
                  <a:lnTo>
                    <a:pt x="338" y="164"/>
                  </a:lnTo>
                  <a:lnTo>
                    <a:pt x="336" y="166"/>
                  </a:lnTo>
                  <a:lnTo>
                    <a:pt x="334" y="170"/>
                  </a:lnTo>
                  <a:lnTo>
                    <a:pt x="334" y="170"/>
                  </a:lnTo>
                  <a:lnTo>
                    <a:pt x="334" y="174"/>
                  </a:lnTo>
                  <a:lnTo>
                    <a:pt x="332" y="178"/>
                  </a:lnTo>
                  <a:lnTo>
                    <a:pt x="332" y="182"/>
                  </a:lnTo>
                  <a:lnTo>
                    <a:pt x="332" y="184"/>
                  </a:lnTo>
                  <a:lnTo>
                    <a:pt x="332" y="186"/>
                  </a:lnTo>
                  <a:lnTo>
                    <a:pt x="332" y="188"/>
                  </a:lnTo>
                  <a:lnTo>
                    <a:pt x="328" y="190"/>
                  </a:lnTo>
                  <a:lnTo>
                    <a:pt x="326" y="192"/>
                  </a:lnTo>
                  <a:lnTo>
                    <a:pt x="324" y="192"/>
                  </a:lnTo>
                  <a:lnTo>
                    <a:pt x="322" y="192"/>
                  </a:lnTo>
                  <a:lnTo>
                    <a:pt x="318" y="194"/>
                  </a:lnTo>
                  <a:lnTo>
                    <a:pt x="314" y="196"/>
                  </a:lnTo>
                  <a:lnTo>
                    <a:pt x="314" y="196"/>
                  </a:lnTo>
                  <a:lnTo>
                    <a:pt x="312" y="196"/>
                  </a:lnTo>
                  <a:lnTo>
                    <a:pt x="308" y="198"/>
                  </a:lnTo>
                  <a:lnTo>
                    <a:pt x="302" y="198"/>
                  </a:lnTo>
                  <a:lnTo>
                    <a:pt x="294" y="198"/>
                  </a:lnTo>
                  <a:lnTo>
                    <a:pt x="284" y="196"/>
                  </a:lnTo>
                  <a:lnTo>
                    <a:pt x="276" y="194"/>
                  </a:lnTo>
                  <a:lnTo>
                    <a:pt x="268" y="190"/>
                  </a:lnTo>
                  <a:lnTo>
                    <a:pt x="262" y="188"/>
                  </a:lnTo>
                  <a:lnTo>
                    <a:pt x="262" y="186"/>
                  </a:lnTo>
                  <a:lnTo>
                    <a:pt x="260" y="186"/>
                  </a:lnTo>
                  <a:lnTo>
                    <a:pt x="258" y="184"/>
                  </a:lnTo>
                  <a:lnTo>
                    <a:pt x="256" y="180"/>
                  </a:lnTo>
                  <a:lnTo>
                    <a:pt x="256" y="176"/>
                  </a:lnTo>
                  <a:lnTo>
                    <a:pt x="254" y="172"/>
                  </a:lnTo>
                  <a:lnTo>
                    <a:pt x="254" y="162"/>
                  </a:lnTo>
                  <a:lnTo>
                    <a:pt x="250" y="152"/>
                  </a:lnTo>
                  <a:lnTo>
                    <a:pt x="244" y="142"/>
                  </a:lnTo>
                  <a:lnTo>
                    <a:pt x="244" y="140"/>
                  </a:lnTo>
                  <a:lnTo>
                    <a:pt x="244" y="136"/>
                  </a:lnTo>
                  <a:lnTo>
                    <a:pt x="244" y="132"/>
                  </a:lnTo>
                  <a:lnTo>
                    <a:pt x="242" y="126"/>
                  </a:lnTo>
                  <a:lnTo>
                    <a:pt x="242" y="122"/>
                  </a:lnTo>
                  <a:lnTo>
                    <a:pt x="244" y="116"/>
                  </a:lnTo>
                  <a:lnTo>
                    <a:pt x="244" y="112"/>
                  </a:lnTo>
                  <a:lnTo>
                    <a:pt x="242" y="96"/>
                  </a:lnTo>
                  <a:lnTo>
                    <a:pt x="240" y="96"/>
                  </a:lnTo>
                  <a:lnTo>
                    <a:pt x="232" y="90"/>
                  </a:lnTo>
                  <a:lnTo>
                    <a:pt x="222" y="80"/>
                  </a:lnTo>
                  <a:lnTo>
                    <a:pt x="210" y="64"/>
                  </a:lnTo>
                  <a:lnTo>
                    <a:pt x="210" y="64"/>
                  </a:lnTo>
                  <a:lnTo>
                    <a:pt x="208" y="62"/>
                  </a:lnTo>
                  <a:lnTo>
                    <a:pt x="206" y="58"/>
                  </a:lnTo>
                  <a:lnTo>
                    <a:pt x="202" y="56"/>
                  </a:lnTo>
                  <a:lnTo>
                    <a:pt x="198" y="52"/>
                  </a:lnTo>
                  <a:lnTo>
                    <a:pt x="194" y="50"/>
                  </a:lnTo>
                  <a:lnTo>
                    <a:pt x="190" y="50"/>
                  </a:lnTo>
                  <a:lnTo>
                    <a:pt x="188" y="52"/>
                  </a:lnTo>
                  <a:lnTo>
                    <a:pt x="186" y="52"/>
                  </a:lnTo>
                  <a:lnTo>
                    <a:pt x="184" y="54"/>
                  </a:lnTo>
                  <a:lnTo>
                    <a:pt x="180" y="54"/>
                  </a:lnTo>
                  <a:lnTo>
                    <a:pt x="174" y="54"/>
                  </a:lnTo>
                  <a:lnTo>
                    <a:pt x="168" y="50"/>
                  </a:lnTo>
                  <a:lnTo>
                    <a:pt x="164" y="48"/>
                  </a:lnTo>
                  <a:lnTo>
                    <a:pt x="156" y="42"/>
                  </a:lnTo>
                  <a:lnTo>
                    <a:pt x="148" y="30"/>
                  </a:lnTo>
                  <a:lnTo>
                    <a:pt x="144" y="14"/>
                  </a:lnTo>
                  <a:lnTo>
                    <a:pt x="142" y="12"/>
                  </a:lnTo>
                  <a:lnTo>
                    <a:pt x="140" y="12"/>
                  </a:lnTo>
                  <a:lnTo>
                    <a:pt x="136" y="10"/>
                  </a:lnTo>
                  <a:lnTo>
                    <a:pt x="130" y="10"/>
                  </a:lnTo>
                  <a:lnTo>
                    <a:pt x="126" y="10"/>
                  </a:lnTo>
                  <a:lnTo>
                    <a:pt x="120" y="10"/>
                  </a:lnTo>
                  <a:lnTo>
                    <a:pt x="116" y="14"/>
                  </a:lnTo>
                  <a:lnTo>
                    <a:pt x="112" y="16"/>
                  </a:lnTo>
                  <a:lnTo>
                    <a:pt x="100" y="20"/>
                  </a:lnTo>
                  <a:lnTo>
                    <a:pt x="82" y="20"/>
                  </a:lnTo>
                  <a:lnTo>
                    <a:pt x="78" y="20"/>
                  </a:lnTo>
                  <a:lnTo>
                    <a:pt x="68" y="18"/>
                  </a:lnTo>
                  <a:lnTo>
                    <a:pt x="54" y="14"/>
                  </a:lnTo>
                  <a:lnTo>
                    <a:pt x="42" y="10"/>
                  </a:lnTo>
                  <a:lnTo>
                    <a:pt x="32" y="4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14" y="2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6" y="22"/>
                  </a:lnTo>
                  <a:lnTo>
                    <a:pt x="12" y="36"/>
                  </a:lnTo>
                  <a:lnTo>
                    <a:pt x="18" y="48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4" y="62"/>
                  </a:lnTo>
                  <a:lnTo>
                    <a:pt x="26" y="68"/>
                  </a:lnTo>
                  <a:lnTo>
                    <a:pt x="28" y="74"/>
                  </a:lnTo>
                  <a:lnTo>
                    <a:pt x="30" y="80"/>
                  </a:lnTo>
                  <a:lnTo>
                    <a:pt x="32" y="82"/>
                  </a:lnTo>
                  <a:lnTo>
                    <a:pt x="34" y="82"/>
                  </a:lnTo>
                  <a:lnTo>
                    <a:pt x="38" y="84"/>
                  </a:lnTo>
                  <a:lnTo>
                    <a:pt x="44" y="88"/>
                  </a:lnTo>
                  <a:lnTo>
                    <a:pt x="48" y="92"/>
                  </a:lnTo>
                  <a:lnTo>
                    <a:pt x="52" y="98"/>
                  </a:lnTo>
                  <a:lnTo>
                    <a:pt x="56" y="106"/>
                  </a:lnTo>
                  <a:lnTo>
                    <a:pt x="58" y="108"/>
                  </a:lnTo>
                  <a:lnTo>
                    <a:pt x="62" y="118"/>
                  </a:lnTo>
                  <a:lnTo>
                    <a:pt x="68" y="128"/>
                  </a:lnTo>
                  <a:lnTo>
                    <a:pt x="76" y="136"/>
                  </a:lnTo>
                  <a:lnTo>
                    <a:pt x="82" y="142"/>
                  </a:lnTo>
                  <a:lnTo>
                    <a:pt x="84" y="144"/>
                  </a:lnTo>
                  <a:lnTo>
                    <a:pt x="88" y="146"/>
                  </a:lnTo>
                  <a:lnTo>
                    <a:pt x="92" y="148"/>
                  </a:lnTo>
                  <a:lnTo>
                    <a:pt x="94" y="148"/>
                  </a:lnTo>
                  <a:lnTo>
                    <a:pt x="96" y="148"/>
                  </a:lnTo>
                  <a:lnTo>
                    <a:pt x="98" y="148"/>
                  </a:lnTo>
                  <a:lnTo>
                    <a:pt x="98" y="144"/>
                  </a:lnTo>
                  <a:lnTo>
                    <a:pt x="94" y="140"/>
                  </a:lnTo>
                  <a:lnTo>
                    <a:pt x="90" y="134"/>
                  </a:lnTo>
                  <a:lnTo>
                    <a:pt x="86" y="126"/>
                  </a:lnTo>
                  <a:lnTo>
                    <a:pt x="82" y="120"/>
                  </a:lnTo>
                  <a:lnTo>
                    <a:pt x="80" y="116"/>
                  </a:lnTo>
                  <a:lnTo>
                    <a:pt x="74" y="108"/>
                  </a:lnTo>
                  <a:lnTo>
                    <a:pt x="68" y="94"/>
                  </a:lnTo>
                  <a:lnTo>
                    <a:pt x="62" y="82"/>
                  </a:lnTo>
                  <a:lnTo>
                    <a:pt x="52" y="72"/>
                  </a:lnTo>
                  <a:lnTo>
                    <a:pt x="42" y="58"/>
                  </a:lnTo>
                  <a:lnTo>
                    <a:pt x="34" y="42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2"/>
                  </a:lnTo>
                  <a:lnTo>
                    <a:pt x="30" y="20"/>
                  </a:lnTo>
                  <a:lnTo>
                    <a:pt x="30" y="18"/>
                  </a:lnTo>
                  <a:lnTo>
                    <a:pt x="30" y="16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8" y="16"/>
                  </a:lnTo>
                  <a:lnTo>
                    <a:pt x="42" y="18"/>
                  </a:lnTo>
                  <a:lnTo>
                    <a:pt x="44" y="24"/>
                  </a:lnTo>
                  <a:lnTo>
                    <a:pt x="50" y="36"/>
                  </a:lnTo>
                  <a:lnTo>
                    <a:pt x="58" y="52"/>
                  </a:lnTo>
                  <a:lnTo>
                    <a:pt x="68" y="66"/>
                  </a:lnTo>
                  <a:lnTo>
                    <a:pt x="78" y="78"/>
                  </a:lnTo>
                  <a:lnTo>
                    <a:pt x="78" y="78"/>
                  </a:lnTo>
                  <a:lnTo>
                    <a:pt x="80" y="78"/>
                  </a:lnTo>
                  <a:lnTo>
                    <a:pt x="84" y="80"/>
                  </a:lnTo>
                  <a:lnTo>
                    <a:pt x="88" y="80"/>
                  </a:lnTo>
                  <a:lnTo>
                    <a:pt x="92" y="84"/>
                  </a:lnTo>
                  <a:lnTo>
                    <a:pt x="94" y="86"/>
                  </a:lnTo>
                  <a:lnTo>
                    <a:pt x="96" y="90"/>
                  </a:lnTo>
                  <a:lnTo>
                    <a:pt x="98" y="96"/>
                  </a:lnTo>
                  <a:lnTo>
                    <a:pt x="100" y="98"/>
                  </a:lnTo>
                  <a:lnTo>
                    <a:pt x="106" y="106"/>
                  </a:lnTo>
                  <a:lnTo>
                    <a:pt x="116" y="116"/>
                  </a:lnTo>
                  <a:lnTo>
                    <a:pt x="124" y="126"/>
                  </a:lnTo>
                  <a:lnTo>
                    <a:pt x="134" y="136"/>
                  </a:lnTo>
                  <a:lnTo>
                    <a:pt x="140" y="142"/>
                  </a:lnTo>
                  <a:lnTo>
                    <a:pt x="142" y="148"/>
                  </a:lnTo>
                  <a:lnTo>
                    <a:pt x="144" y="160"/>
                  </a:lnTo>
                  <a:lnTo>
                    <a:pt x="148" y="176"/>
                  </a:lnTo>
                  <a:lnTo>
                    <a:pt x="148" y="198"/>
                  </a:lnTo>
                  <a:lnTo>
                    <a:pt x="150" y="198"/>
                  </a:lnTo>
                  <a:lnTo>
                    <a:pt x="154" y="200"/>
                  </a:lnTo>
                  <a:lnTo>
                    <a:pt x="160" y="202"/>
                  </a:lnTo>
                  <a:lnTo>
                    <a:pt x="170" y="204"/>
                  </a:lnTo>
                  <a:lnTo>
                    <a:pt x="174" y="204"/>
                  </a:lnTo>
                  <a:lnTo>
                    <a:pt x="186" y="208"/>
                  </a:lnTo>
                  <a:lnTo>
                    <a:pt x="198" y="216"/>
                  </a:lnTo>
                  <a:lnTo>
                    <a:pt x="208" y="224"/>
                  </a:lnTo>
                  <a:lnTo>
                    <a:pt x="226" y="224"/>
                  </a:lnTo>
                  <a:lnTo>
                    <a:pt x="230" y="226"/>
                  </a:lnTo>
                  <a:lnTo>
                    <a:pt x="240" y="230"/>
                  </a:lnTo>
                  <a:lnTo>
                    <a:pt x="254" y="236"/>
                  </a:lnTo>
                  <a:lnTo>
                    <a:pt x="272" y="240"/>
                  </a:lnTo>
                  <a:lnTo>
                    <a:pt x="278" y="240"/>
                  </a:lnTo>
                  <a:lnTo>
                    <a:pt x="290" y="240"/>
                  </a:lnTo>
                  <a:lnTo>
                    <a:pt x="304" y="240"/>
                  </a:lnTo>
                  <a:lnTo>
                    <a:pt x="304" y="240"/>
                  </a:lnTo>
                  <a:lnTo>
                    <a:pt x="306" y="240"/>
                  </a:lnTo>
                  <a:lnTo>
                    <a:pt x="308" y="240"/>
                  </a:lnTo>
                  <a:lnTo>
                    <a:pt x="310" y="242"/>
                  </a:lnTo>
                  <a:lnTo>
                    <a:pt x="314" y="244"/>
                  </a:lnTo>
                  <a:lnTo>
                    <a:pt x="314" y="248"/>
                  </a:lnTo>
                  <a:lnTo>
                    <a:pt x="316" y="248"/>
                  </a:lnTo>
                  <a:lnTo>
                    <a:pt x="316" y="244"/>
                  </a:lnTo>
                  <a:lnTo>
                    <a:pt x="318" y="242"/>
                  </a:lnTo>
                  <a:lnTo>
                    <a:pt x="320" y="238"/>
                  </a:lnTo>
                  <a:lnTo>
                    <a:pt x="322" y="236"/>
                  </a:lnTo>
                  <a:lnTo>
                    <a:pt x="322" y="234"/>
                  </a:lnTo>
                  <a:lnTo>
                    <a:pt x="322" y="232"/>
                  </a:lnTo>
                  <a:lnTo>
                    <a:pt x="322" y="230"/>
                  </a:lnTo>
                  <a:lnTo>
                    <a:pt x="320" y="228"/>
                  </a:lnTo>
                  <a:lnTo>
                    <a:pt x="320" y="226"/>
                  </a:lnTo>
                  <a:lnTo>
                    <a:pt x="320" y="226"/>
                  </a:lnTo>
                  <a:lnTo>
                    <a:pt x="320" y="224"/>
                  </a:lnTo>
                  <a:lnTo>
                    <a:pt x="320" y="222"/>
                  </a:lnTo>
                  <a:lnTo>
                    <a:pt x="322" y="222"/>
                  </a:lnTo>
                  <a:lnTo>
                    <a:pt x="346" y="222"/>
                  </a:lnTo>
                  <a:lnTo>
                    <a:pt x="346" y="212"/>
                  </a:lnTo>
                  <a:lnTo>
                    <a:pt x="336" y="202"/>
                  </a:lnTo>
                  <a:lnTo>
                    <a:pt x="340" y="202"/>
                  </a:lnTo>
                  <a:lnTo>
                    <a:pt x="340" y="194"/>
                  </a:lnTo>
                  <a:lnTo>
                    <a:pt x="360" y="194"/>
                  </a:lnTo>
                  <a:lnTo>
                    <a:pt x="360" y="194"/>
                  </a:lnTo>
                  <a:lnTo>
                    <a:pt x="360" y="192"/>
                  </a:lnTo>
                  <a:lnTo>
                    <a:pt x="360" y="190"/>
                  </a:lnTo>
                  <a:lnTo>
                    <a:pt x="362" y="190"/>
                  </a:lnTo>
                  <a:lnTo>
                    <a:pt x="364" y="192"/>
                  </a:lnTo>
                  <a:lnTo>
                    <a:pt x="366" y="190"/>
                  </a:lnTo>
                  <a:lnTo>
                    <a:pt x="366" y="190"/>
                  </a:lnTo>
                  <a:lnTo>
                    <a:pt x="368" y="188"/>
                  </a:lnTo>
                  <a:lnTo>
                    <a:pt x="370" y="188"/>
                  </a:lnTo>
                  <a:lnTo>
                    <a:pt x="372" y="188"/>
                  </a:lnTo>
                  <a:lnTo>
                    <a:pt x="374" y="186"/>
                  </a:lnTo>
                  <a:lnTo>
                    <a:pt x="374" y="18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58" name="Freeform 525">
              <a:extLst>
                <a:ext uri="{FF2B5EF4-FFF2-40B4-BE49-F238E27FC236}">
                  <a16:creationId xmlns:a16="http://schemas.microsoft.com/office/drawing/2014/main" id="{90EB6F12-3E13-44A0-AF3F-FC3FA4C4B31A}"/>
                </a:ext>
              </a:extLst>
            </p:cNvPr>
            <p:cNvSpPr/>
            <p:nvPr/>
          </p:nvSpPr>
          <p:spPr bwMode="gray">
            <a:xfrm>
              <a:off x="7181745" y="4343350"/>
              <a:ext cx="151815" cy="85107"/>
            </a:xfrm>
            <a:custGeom>
              <a:avLst/>
              <a:gdLst>
                <a:gd name="T0" fmla="*/ 80 w 82"/>
                <a:gd name="T1" fmla="*/ 8 h 46"/>
                <a:gd name="T2" fmla="*/ 76 w 82"/>
                <a:gd name="T3" fmla="*/ 8 h 46"/>
                <a:gd name="T4" fmla="*/ 72 w 82"/>
                <a:gd name="T5" fmla="*/ 8 h 46"/>
                <a:gd name="T6" fmla="*/ 68 w 82"/>
                <a:gd name="T7" fmla="*/ 8 h 46"/>
                <a:gd name="T8" fmla="*/ 66 w 82"/>
                <a:gd name="T9" fmla="*/ 8 h 46"/>
                <a:gd name="T10" fmla="*/ 62 w 82"/>
                <a:gd name="T11" fmla="*/ 12 h 46"/>
                <a:gd name="T12" fmla="*/ 60 w 82"/>
                <a:gd name="T13" fmla="*/ 18 h 46"/>
                <a:gd name="T14" fmla="*/ 56 w 82"/>
                <a:gd name="T15" fmla="*/ 24 h 46"/>
                <a:gd name="T16" fmla="*/ 50 w 82"/>
                <a:gd name="T17" fmla="*/ 30 h 46"/>
                <a:gd name="T18" fmla="*/ 48 w 82"/>
                <a:gd name="T19" fmla="*/ 30 h 46"/>
                <a:gd name="T20" fmla="*/ 44 w 82"/>
                <a:gd name="T21" fmla="*/ 34 h 46"/>
                <a:gd name="T22" fmla="*/ 44 w 82"/>
                <a:gd name="T23" fmla="*/ 38 h 46"/>
                <a:gd name="T24" fmla="*/ 42 w 82"/>
                <a:gd name="T25" fmla="*/ 42 h 46"/>
                <a:gd name="T26" fmla="*/ 38 w 82"/>
                <a:gd name="T27" fmla="*/ 44 h 46"/>
                <a:gd name="T28" fmla="*/ 36 w 82"/>
                <a:gd name="T29" fmla="*/ 46 h 46"/>
                <a:gd name="T30" fmla="*/ 34 w 82"/>
                <a:gd name="T31" fmla="*/ 42 h 46"/>
                <a:gd name="T32" fmla="*/ 32 w 82"/>
                <a:gd name="T33" fmla="*/ 42 h 46"/>
                <a:gd name="T34" fmla="*/ 30 w 82"/>
                <a:gd name="T35" fmla="*/ 44 h 46"/>
                <a:gd name="T36" fmla="*/ 30 w 82"/>
                <a:gd name="T37" fmla="*/ 42 h 46"/>
                <a:gd name="T38" fmla="*/ 30 w 82"/>
                <a:gd name="T39" fmla="*/ 36 h 46"/>
                <a:gd name="T40" fmla="*/ 30 w 82"/>
                <a:gd name="T41" fmla="*/ 34 h 46"/>
                <a:gd name="T42" fmla="*/ 26 w 82"/>
                <a:gd name="T43" fmla="*/ 32 h 46"/>
                <a:gd name="T44" fmla="*/ 22 w 82"/>
                <a:gd name="T45" fmla="*/ 30 h 46"/>
                <a:gd name="T46" fmla="*/ 18 w 82"/>
                <a:gd name="T47" fmla="*/ 30 h 46"/>
                <a:gd name="T48" fmla="*/ 16 w 82"/>
                <a:gd name="T49" fmla="*/ 32 h 46"/>
                <a:gd name="T50" fmla="*/ 12 w 82"/>
                <a:gd name="T51" fmla="*/ 30 h 46"/>
                <a:gd name="T52" fmla="*/ 10 w 82"/>
                <a:gd name="T53" fmla="*/ 28 h 46"/>
                <a:gd name="T54" fmla="*/ 2 w 82"/>
                <a:gd name="T55" fmla="*/ 24 h 46"/>
                <a:gd name="T56" fmla="*/ 2 w 82"/>
                <a:gd name="T57" fmla="*/ 22 h 46"/>
                <a:gd name="T58" fmla="*/ 2 w 82"/>
                <a:gd name="T59" fmla="*/ 22 h 46"/>
                <a:gd name="T60" fmla="*/ 6 w 82"/>
                <a:gd name="T61" fmla="*/ 22 h 46"/>
                <a:gd name="T62" fmla="*/ 10 w 82"/>
                <a:gd name="T63" fmla="*/ 18 h 46"/>
                <a:gd name="T64" fmla="*/ 12 w 82"/>
                <a:gd name="T65" fmla="*/ 14 h 46"/>
                <a:gd name="T66" fmla="*/ 16 w 82"/>
                <a:gd name="T67" fmla="*/ 12 h 46"/>
                <a:gd name="T68" fmla="*/ 20 w 82"/>
                <a:gd name="T69" fmla="*/ 10 h 46"/>
                <a:gd name="T70" fmla="*/ 26 w 82"/>
                <a:gd name="T71" fmla="*/ 4 h 46"/>
                <a:gd name="T72" fmla="*/ 28 w 82"/>
                <a:gd name="T73" fmla="*/ 2 h 46"/>
                <a:gd name="T74" fmla="*/ 32 w 82"/>
                <a:gd name="T75" fmla="*/ 0 h 46"/>
                <a:gd name="T76" fmla="*/ 34 w 82"/>
                <a:gd name="T77" fmla="*/ 0 h 46"/>
                <a:gd name="T78" fmla="*/ 40 w 82"/>
                <a:gd name="T79" fmla="*/ 0 h 46"/>
                <a:gd name="T80" fmla="*/ 42 w 82"/>
                <a:gd name="T81" fmla="*/ 0 h 46"/>
                <a:gd name="T82" fmla="*/ 48 w 82"/>
                <a:gd name="T83" fmla="*/ 0 h 46"/>
                <a:gd name="T84" fmla="*/ 58 w 82"/>
                <a:gd name="T85" fmla="*/ 0 h 46"/>
                <a:gd name="T86" fmla="*/ 70 w 82"/>
                <a:gd name="T87" fmla="*/ 2 h 46"/>
                <a:gd name="T88" fmla="*/ 80 w 82"/>
                <a:gd name="T89" fmla="*/ 2 h 46"/>
                <a:gd name="T90" fmla="*/ 82 w 82"/>
                <a:gd name="T91" fmla="*/ 4 h 46"/>
                <a:gd name="T92" fmla="*/ 82 w 82"/>
                <a:gd name="T93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2" h="46">
                  <a:moveTo>
                    <a:pt x="82" y="8"/>
                  </a:moveTo>
                  <a:lnTo>
                    <a:pt x="80" y="8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4" y="8"/>
                  </a:lnTo>
                  <a:lnTo>
                    <a:pt x="72" y="8"/>
                  </a:lnTo>
                  <a:lnTo>
                    <a:pt x="70" y="10"/>
                  </a:lnTo>
                  <a:lnTo>
                    <a:pt x="68" y="8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64" y="10"/>
                  </a:lnTo>
                  <a:lnTo>
                    <a:pt x="62" y="12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4" y="28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48" y="30"/>
                  </a:lnTo>
                  <a:lnTo>
                    <a:pt x="46" y="32"/>
                  </a:lnTo>
                  <a:lnTo>
                    <a:pt x="44" y="34"/>
                  </a:lnTo>
                  <a:lnTo>
                    <a:pt x="44" y="36"/>
                  </a:lnTo>
                  <a:lnTo>
                    <a:pt x="44" y="38"/>
                  </a:lnTo>
                  <a:lnTo>
                    <a:pt x="44" y="40"/>
                  </a:lnTo>
                  <a:lnTo>
                    <a:pt x="42" y="42"/>
                  </a:lnTo>
                  <a:lnTo>
                    <a:pt x="40" y="44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6" y="46"/>
                  </a:lnTo>
                  <a:lnTo>
                    <a:pt x="34" y="44"/>
                  </a:lnTo>
                  <a:lnTo>
                    <a:pt x="34" y="42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0" y="34"/>
                  </a:lnTo>
                  <a:lnTo>
                    <a:pt x="28" y="32"/>
                  </a:lnTo>
                  <a:lnTo>
                    <a:pt x="26" y="32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20" y="30"/>
                  </a:lnTo>
                  <a:lnTo>
                    <a:pt x="18" y="30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4" y="32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6" y="24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6" y="22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2" y="14"/>
                  </a:lnTo>
                  <a:lnTo>
                    <a:pt x="14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20" y="10"/>
                  </a:lnTo>
                  <a:lnTo>
                    <a:pt x="24" y="8"/>
                  </a:lnTo>
                  <a:lnTo>
                    <a:pt x="26" y="4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8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4" y="0"/>
                  </a:lnTo>
                  <a:lnTo>
                    <a:pt x="70" y="2"/>
                  </a:lnTo>
                  <a:lnTo>
                    <a:pt x="76" y="2"/>
                  </a:lnTo>
                  <a:lnTo>
                    <a:pt x="80" y="2"/>
                  </a:lnTo>
                  <a:lnTo>
                    <a:pt x="80" y="4"/>
                  </a:lnTo>
                  <a:lnTo>
                    <a:pt x="82" y="4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2" y="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59" name="Freeform 526">
              <a:extLst>
                <a:ext uri="{FF2B5EF4-FFF2-40B4-BE49-F238E27FC236}">
                  <a16:creationId xmlns:a16="http://schemas.microsoft.com/office/drawing/2014/main" id="{2EAF88FD-0D3C-43ED-823A-0C8CD90E4B5C}"/>
                </a:ext>
              </a:extLst>
            </p:cNvPr>
            <p:cNvSpPr/>
            <p:nvPr/>
          </p:nvSpPr>
          <p:spPr bwMode="gray">
            <a:xfrm>
              <a:off x="7159528" y="4387754"/>
              <a:ext cx="81461" cy="44404"/>
            </a:xfrm>
            <a:custGeom>
              <a:avLst/>
              <a:gdLst>
                <a:gd name="T0" fmla="*/ 44 w 44"/>
                <a:gd name="T1" fmla="*/ 20 h 24"/>
                <a:gd name="T2" fmla="*/ 42 w 44"/>
                <a:gd name="T3" fmla="*/ 22 h 24"/>
                <a:gd name="T4" fmla="*/ 40 w 44"/>
                <a:gd name="T5" fmla="*/ 22 h 24"/>
                <a:gd name="T6" fmla="*/ 40 w 44"/>
                <a:gd name="T7" fmla="*/ 24 h 24"/>
                <a:gd name="T8" fmla="*/ 32 w 44"/>
                <a:gd name="T9" fmla="*/ 22 h 24"/>
                <a:gd name="T10" fmla="*/ 26 w 44"/>
                <a:gd name="T11" fmla="*/ 22 h 24"/>
                <a:gd name="T12" fmla="*/ 20 w 44"/>
                <a:gd name="T13" fmla="*/ 20 h 24"/>
                <a:gd name="T14" fmla="*/ 16 w 44"/>
                <a:gd name="T15" fmla="*/ 18 h 24"/>
                <a:gd name="T16" fmla="*/ 12 w 44"/>
                <a:gd name="T17" fmla="*/ 18 h 24"/>
                <a:gd name="T18" fmla="*/ 12 w 44"/>
                <a:gd name="T19" fmla="*/ 16 h 24"/>
                <a:gd name="T20" fmla="*/ 6 w 44"/>
                <a:gd name="T21" fmla="*/ 14 h 24"/>
                <a:gd name="T22" fmla="*/ 2 w 44"/>
                <a:gd name="T23" fmla="*/ 12 h 24"/>
                <a:gd name="T24" fmla="*/ 0 w 44"/>
                <a:gd name="T25" fmla="*/ 10 h 24"/>
                <a:gd name="T26" fmla="*/ 8 w 44"/>
                <a:gd name="T27" fmla="*/ 4 h 24"/>
                <a:gd name="T28" fmla="*/ 10 w 44"/>
                <a:gd name="T29" fmla="*/ 2 h 24"/>
                <a:gd name="T30" fmla="*/ 12 w 44"/>
                <a:gd name="T31" fmla="*/ 0 h 24"/>
                <a:gd name="T32" fmla="*/ 14 w 44"/>
                <a:gd name="T33" fmla="*/ 0 h 24"/>
                <a:gd name="T34" fmla="*/ 16 w 44"/>
                <a:gd name="T35" fmla="*/ 0 h 24"/>
                <a:gd name="T36" fmla="*/ 20 w 44"/>
                <a:gd name="T37" fmla="*/ 2 h 24"/>
                <a:gd name="T38" fmla="*/ 24 w 44"/>
                <a:gd name="T39" fmla="*/ 4 h 24"/>
                <a:gd name="T40" fmla="*/ 24 w 44"/>
                <a:gd name="T41" fmla="*/ 6 h 24"/>
                <a:gd name="T42" fmla="*/ 26 w 44"/>
                <a:gd name="T43" fmla="*/ 6 h 24"/>
                <a:gd name="T44" fmla="*/ 26 w 44"/>
                <a:gd name="T45" fmla="*/ 8 h 24"/>
                <a:gd name="T46" fmla="*/ 30 w 44"/>
                <a:gd name="T47" fmla="*/ 8 h 24"/>
                <a:gd name="T48" fmla="*/ 30 w 44"/>
                <a:gd name="T49" fmla="*/ 8 h 24"/>
                <a:gd name="T50" fmla="*/ 32 w 44"/>
                <a:gd name="T51" fmla="*/ 6 h 24"/>
                <a:gd name="T52" fmla="*/ 34 w 44"/>
                <a:gd name="T53" fmla="*/ 6 h 24"/>
                <a:gd name="T54" fmla="*/ 38 w 44"/>
                <a:gd name="T55" fmla="*/ 6 h 24"/>
                <a:gd name="T56" fmla="*/ 38 w 44"/>
                <a:gd name="T57" fmla="*/ 6 h 24"/>
                <a:gd name="T58" fmla="*/ 40 w 44"/>
                <a:gd name="T59" fmla="*/ 8 h 24"/>
                <a:gd name="T60" fmla="*/ 42 w 44"/>
                <a:gd name="T61" fmla="*/ 10 h 24"/>
                <a:gd name="T62" fmla="*/ 44 w 44"/>
                <a:gd name="T63" fmla="*/ 12 h 24"/>
                <a:gd name="T64" fmla="*/ 44 w 44"/>
                <a:gd name="T65" fmla="*/ 14 h 24"/>
                <a:gd name="T66" fmla="*/ 44 w 44"/>
                <a:gd name="T67" fmla="*/ 16 h 24"/>
                <a:gd name="T68" fmla="*/ 44 w 44"/>
                <a:gd name="T69" fmla="*/ 18 h 24"/>
                <a:gd name="T70" fmla="*/ 44 w 44"/>
                <a:gd name="T71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" h="24">
                  <a:moveTo>
                    <a:pt x="44" y="20"/>
                  </a:move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32" y="22"/>
                  </a:lnTo>
                  <a:lnTo>
                    <a:pt x="26" y="22"/>
                  </a:lnTo>
                  <a:lnTo>
                    <a:pt x="20" y="20"/>
                  </a:lnTo>
                  <a:lnTo>
                    <a:pt x="16" y="18"/>
                  </a:lnTo>
                  <a:lnTo>
                    <a:pt x="12" y="18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6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2" y="6"/>
                  </a:lnTo>
                  <a:lnTo>
                    <a:pt x="34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2" y="10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44" y="2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60" name="Freeform 527">
              <a:extLst>
                <a:ext uri="{FF2B5EF4-FFF2-40B4-BE49-F238E27FC236}">
                  <a16:creationId xmlns:a16="http://schemas.microsoft.com/office/drawing/2014/main" id="{904C4455-C63F-43FD-8FF0-5E95AB0EA691}"/>
                </a:ext>
              </a:extLst>
            </p:cNvPr>
            <p:cNvSpPr/>
            <p:nvPr/>
          </p:nvSpPr>
          <p:spPr bwMode="gray">
            <a:xfrm>
              <a:off x="7622377" y="4254543"/>
              <a:ext cx="70353" cy="51804"/>
            </a:xfrm>
            <a:custGeom>
              <a:avLst/>
              <a:gdLst>
                <a:gd name="T0" fmla="*/ 4 w 38"/>
                <a:gd name="T1" fmla="*/ 0 h 28"/>
                <a:gd name="T2" fmla="*/ 6 w 38"/>
                <a:gd name="T3" fmla="*/ 2 h 28"/>
                <a:gd name="T4" fmla="*/ 6 w 38"/>
                <a:gd name="T5" fmla="*/ 6 h 28"/>
                <a:gd name="T6" fmla="*/ 6 w 38"/>
                <a:gd name="T7" fmla="*/ 10 h 28"/>
                <a:gd name="T8" fmla="*/ 4 w 38"/>
                <a:gd name="T9" fmla="*/ 12 h 28"/>
                <a:gd name="T10" fmla="*/ 2 w 38"/>
                <a:gd name="T11" fmla="*/ 14 h 28"/>
                <a:gd name="T12" fmla="*/ 0 w 38"/>
                <a:gd name="T13" fmla="*/ 14 h 28"/>
                <a:gd name="T14" fmla="*/ 0 w 38"/>
                <a:gd name="T15" fmla="*/ 16 h 28"/>
                <a:gd name="T16" fmla="*/ 0 w 38"/>
                <a:gd name="T17" fmla="*/ 20 h 28"/>
                <a:gd name="T18" fmla="*/ 2 w 38"/>
                <a:gd name="T19" fmla="*/ 22 h 28"/>
                <a:gd name="T20" fmla="*/ 2 w 38"/>
                <a:gd name="T21" fmla="*/ 24 h 28"/>
                <a:gd name="T22" fmla="*/ 4 w 38"/>
                <a:gd name="T23" fmla="*/ 26 h 28"/>
                <a:gd name="T24" fmla="*/ 4 w 38"/>
                <a:gd name="T25" fmla="*/ 28 h 28"/>
                <a:gd name="T26" fmla="*/ 4 w 38"/>
                <a:gd name="T27" fmla="*/ 28 h 28"/>
                <a:gd name="T28" fmla="*/ 6 w 38"/>
                <a:gd name="T29" fmla="*/ 28 h 28"/>
                <a:gd name="T30" fmla="*/ 8 w 38"/>
                <a:gd name="T31" fmla="*/ 28 h 28"/>
                <a:gd name="T32" fmla="*/ 12 w 38"/>
                <a:gd name="T33" fmla="*/ 26 h 28"/>
                <a:gd name="T34" fmla="*/ 14 w 38"/>
                <a:gd name="T35" fmla="*/ 24 h 28"/>
                <a:gd name="T36" fmla="*/ 16 w 38"/>
                <a:gd name="T37" fmla="*/ 24 h 28"/>
                <a:gd name="T38" fmla="*/ 18 w 38"/>
                <a:gd name="T39" fmla="*/ 22 h 28"/>
                <a:gd name="T40" fmla="*/ 20 w 38"/>
                <a:gd name="T41" fmla="*/ 22 h 28"/>
                <a:gd name="T42" fmla="*/ 22 w 38"/>
                <a:gd name="T43" fmla="*/ 24 h 28"/>
                <a:gd name="T44" fmla="*/ 22 w 38"/>
                <a:gd name="T45" fmla="*/ 24 h 28"/>
                <a:gd name="T46" fmla="*/ 32 w 38"/>
                <a:gd name="T47" fmla="*/ 22 h 28"/>
                <a:gd name="T48" fmla="*/ 38 w 38"/>
                <a:gd name="T49" fmla="*/ 20 h 28"/>
                <a:gd name="T50" fmla="*/ 38 w 38"/>
                <a:gd name="T51" fmla="*/ 12 h 28"/>
                <a:gd name="T52" fmla="*/ 32 w 38"/>
                <a:gd name="T53" fmla="*/ 10 h 28"/>
                <a:gd name="T54" fmla="*/ 24 w 38"/>
                <a:gd name="T55" fmla="*/ 8 h 28"/>
                <a:gd name="T56" fmla="*/ 30 w 38"/>
                <a:gd name="T57" fmla="*/ 6 h 28"/>
                <a:gd name="T58" fmla="*/ 20 w 38"/>
                <a:gd name="T59" fmla="*/ 6 h 28"/>
                <a:gd name="T60" fmla="*/ 14 w 38"/>
                <a:gd name="T61" fmla="*/ 2 h 28"/>
                <a:gd name="T62" fmla="*/ 4 w 38"/>
                <a:gd name="T6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28">
                  <a:moveTo>
                    <a:pt x="4" y="0"/>
                  </a:moveTo>
                  <a:lnTo>
                    <a:pt x="6" y="2"/>
                  </a:lnTo>
                  <a:lnTo>
                    <a:pt x="6" y="6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2" y="26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32" y="22"/>
                  </a:lnTo>
                  <a:lnTo>
                    <a:pt x="38" y="20"/>
                  </a:lnTo>
                  <a:lnTo>
                    <a:pt x="38" y="12"/>
                  </a:lnTo>
                  <a:lnTo>
                    <a:pt x="32" y="10"/>
                  </a:lnTo>
                  <a:lnTo>
                    <a:pt x="24" y="8"/>
                  </a:lnTo>
                  <a:lnTo>
                    <a:pt x="30" y="6"/>
                  </a:lnTo>
                  <a:lnTo>
                    <a:pt x="20" y="6"/>
                  </a:lnTo>
                  <a:lnTo>
                    <a:pt x="14" y="2"/>
                  </a:lnTo>
                  <a:lnTo>
                    <a:pt x="4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61" name="Freeform 528">
              <a:extLst>
                <a:ext uri="{FF2B5EF4-FFF2-40B4-BE49-F238E27FC236}">
                  <a16:creationId xmlns:a16="http://schemas.microsoft.com/office/drawing/2014/main" id="{F76A6015-A154-468B-832C-C568A6190E78}"/>
                </a:ext>
              </a:extLst>
            </p:cNvPr>
            <p:cNvSpPr/>
            <p:nvPr/>
          </p:nvSpPr>
          <p:spPr bwMode="gray">
            <a:xfrm>
              <a:off x="7552024" y="4243442"/>
              <a:ext cx="81461" cy="66605"/>
            </a:xfrm>
            <a:custGeom>
              <a:avLst/>
              <a:gdLst>
                <a:gd name="T0" fmla="*/ 12 w 44"/>
                <a:gd name="T1" fmla="*/ 2 h 36"/>
                <a:gd name="T2" fmla="*/ 8 w 44"/>
                <a:gd name="T3" fmla="*/ 6 h 36"/>
                <a:gd name="T4" fmla="*/ 12 w 44"/>
                <a:gd name="T5" fmla="*/ 8 h 36"/>
                <a:gd name="T6" fmla="*/ 14 w 44"/>
                <a:gd name="T7" fmla="*/ 8 h 36"/>
                <a:gd name="T8" fmla="*/ 16 w 44"/>
                <a:gd name="T9" fmla="*/ 8 h 36"/>
                <a:gd name="T10" fmla="*/ 18 w 44"/>
                <a:gd name="T11" fmla="*/ 8 h 36"/>
                <a:gd name="T12" fmla="*/ 22 w 44"/>
                <a:gd name="T13" fmla="*/ 10 h 36"/>
                <a:gd name="T14" fmla="*/ 24 w 44"/>
                <a:gd name="T15" fmla="*/ 10 h 36"/>
                <a:gd name="T16" fmla="*/ 26 w 44"/>
                <a:gd name="T17" fmla="*/ 14 h 36"/>
                <a:gd name="T18" fmla="*/ 26 w 44"/>
                <a:gd name="T19" fmla="*/ 14 h 36"/>
                <a:gd name="T20" fmla="*/ 26 w 44"/>
                <a:gd name="T21" fmla="*/ 16 h 36"/>
                <a:gd name="T22" fmla="*/ 26 w 44"/>
                <a:gd name="T23" fmla="*/ 18 h 36"/>
                <a:gd name="T24" fmla="*/ 26 w 44"/>
                <a:gd name="T25" fmla="*/ 20 h 36"/>
                <a:gd name="T26" fmla="*/ 24 w 44"/>
                <a:gd name="T27" fmla="*/ 22 h 36"/>
                <a:gd name="T28" fmla="*/ 20 w 44"/>
                <a:gd name="T29" fmla="*/ 22 h 36"/>
                <a:gd name="T30" fmla="*/ 10 w 44"/>
                <a:gd name="T31" fmla="*/ 18 h 36"/>
                <a:gd name="T32" fmla="*/ 4 w 44"/>
                <a:gd name="T33" fmla="*/ 18 h 36"/>
                <a:gd name="T34" fmla="*/ 0 w 44"/>
                <a:gd name="T35" fmla="*/ 22 h 36"/>
                <a:gd name="T36" fmla="*/ 6 w 44"/>
                <a:gd name="T37" fmla="*/ 26 h 36"/>
                <a:gd name="T38" fmla="*/ 6 w 44"/>
                <a:gd name="T39" fmla="*/ 26 h 36"/>
                <a:gd name="T40" fmla="*/ 10 w 44"/>
                <a:gd name="T41" fmla="*/ 26 h 36"/>
                <a:gd name="T42" fmla="*/ 14 w 44"/>
                <a:gd name="T43" fmla="*/ 26 h 36"/>
                <a:gd name="T44" fmla="*/ 16 w 44"/>
                <a:gd name="T45" fmla="*/ 26 h 36"/>
                <a:gd name="T46" fmla="*/ 20 w 44"/>
                <a:gd name="T47" fmla="*/ 28 h 36"/>
                <a:gd name="T48" fmla="*/ 20 w 44"/>
                <a:gd name="T49" fmla="*/ 30 h 36"/>
                <a:gd name="T50" fmla="*/ 22 w 44"/>
                <a:gd name="T51" fmla="*/ 32 h 36"/>
                <a:gd name="T52" fmla="*/ 26 w 44"/>
                <a:gd name="T53" fmla="*/ 34 h 36"/>
                <a:gd name="T54" fmla="*/ 30 w 44"/>
                <a:gd name="T55" fmla="*/ 36 h 36"/>
                <a:gd name="T56" fmla="*/ 34 w 44"/>
                <a:gd name="T57" fmla="*/ 36 h 36"/>
                <a:gd name="T58" fmla="*/ 36 w 44"/>
                <a:gd name="T59" fmla="*/ 36 h 36"/>
                <a:gd name="T60" fmla="*/ 40 w 44"/>
                <a:gd name="T61" fmla="*/ 36 h 36"/>
                <a:gd name="T62" fmla="*/ 42 w 44"/>
                <a:gd name="T63" fmla="*/ 36 h 36"/>
                <a:gd name="T64" fmla="*/ 42 w 44"/>
                <a:gd name="T65" fmla="*/ 34 h 36"/>
                <a:gd name="T66" fmla="*/ 42 w 44"/>
                <a:gd name="T67" fmla="*/ 30 h 36"/>
                <a:gd name="T68" fmla="*/ 40 w 44"/>
                <a:gd name="T69" fmla="*/ 30 h 36"/>
                <a:gd name="T70" fmla="*/ 40 w 44"/>
                <a:gd name="T71" fmla="*/ 28 h 36"/>
                <a:gd name="T72" fmla="*/ 38 w 44"/>
                <a:gd name="T73" fmla="*/ 24 h 36"/>
                <a:gd name="T74" fmla="*/ 38 w 44"/>
                <a:gd name="T75" fmla="*/ 22 h 36"/>
                <a:gd name="T76" fmla="*/ 38 w 44"/>
                <a:gd name="T77" fmla="*/ 18 h 36"/>
                <a:gd name="T78" fmla="*/ 40 w 44"/>
                <a:gd name="T79" fmla="*/ 18 h 36"/>
                <a:gd name="T80" fmla="*/ 42 w 44"/>
                <a:gd name="T81" fmla="*/ 16 h 36"/>
                <a:gd name="T82" fmla="*/ 44 w 44"/>
                <a:gd name="T83" fmla="*/ 14 h 36"/>
                <a:gd name="T84" fmla="*/ 44 w 44"/>
                <a:gd name="T85" fmla="*/ 12 h 36"/>
                <a:gd name="T86" fmla="*/ 44 w 44"/>
                <a:gd name="T87" fmla="*/ 8 h 36"/>
                <a:gd name="T88" fmla="*/ 42 w 44"/>
                <a:gd name="T89" fmla="*/ 4 h 36"/>
                <a:gd name="T90" fmla="*/ 28 w 44"/>
                <a:gd name="T91" fmla="*/ 2 h 36"/>
                <a:gd name="T92" fmla="*/ 20 w 44"/>
                <a:gd name="T93" fmla="*/ 0 h 36"/>
                <a:gd name="T94" fmla="*/ 12 w 44"/>
                <a:gd name="T9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" h="36">
                  <a:moveTo>
                    <a:pt x="12" y="2"/>
                  </a:moveTo>
                  <a:lnTo>
                    <a:pt x="8" y="6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22" y="10"/>
                  </a:lnTo>
                  <a:lnTo>
                    <a:pt x="24" y="10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6" y="18"/>
                  </a:lnTo>
                  <a:lnTo>
                    <a:pt x="26" y="20"/>
                  </a:lnTo>
                  <a:lnTo>
                    <a:pt x="24" y="22"/>
                  </a:lnTo>
                  <a:lnTo>
                    <a:pt x="20" y="22"/>
                  </a:lnTo>
                  <a:lnTo>
                    <a:pt x="10" y="18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6"/>
                  </a:lnTo>
                  <a:lnTo>
                    <a:pt x="20" y="28"/>
                  </a:lnTo>
                  <a:lnTo>
                    <a:pt x="20" y="30"/>
                  </a:lnTo>
                  <a:lnTo>
                    <a:pt x="22" y="32"/>
                  </a:lnTo>
                  <a:lnTo>
                    <a:pt x="26" y="34"/>
                  </a:lnTo>
                  <a:lnTo>
                    <a:pt x="30" y="36"/>
                  </a:lnTo>
                  <a:lnTo>
                    <a:pt x="34" y="36"/>
                  </a:lnTo>
                  <a:lnTo>
                    <a:pt x="36" y="36"/>
                  </a:lnTo>
                  <a:lnTo>
                    <a:pt x="40" y="36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2" y="30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8" y="22"/>
                  </a:lnTo>
                  <a:lnTo>
                    <a:pt x="38" y="18"/>
                  </a:lnTo>
                  <a:lnTo>
                    <a:pt x="40" y="18"/>
                  </a:lnTo>
                  <a:lnTo>
                    <a:pt x="42" y="16"/>
                  </a:lnTo>
                  <a:lnTo>
                    <a:pt x="44" y="14"/>
                  </a:lnTo>
                  <a:lnTo>
                    <a:pt x="44" y="12"/>
                  </a:lnTo>
                  <a:lnTo>
                    <a:pt x="44" y="8"/>
                  </a:lnTo>
                  <a:lnTo>
                    <a:pt x="42" y="4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12" y="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62" name="Freeform 529">
              <a:extLst>
                <a:ext uri="{FF2B5EF4-FFF2-40B4-BE49-F238E27FC236}">
                  <a16:creationId xmlns:a16="http://schemas.microsoft.com/office/drawing/2014/main" id="{5BAE1D1F-CBB9-45E7-8170-CE01099C8690}"/>
                </a:ext>
              </a:extLst>
            </p:cNvPr>
            <p:cNvSpPr/>
            <p:nvPr/>
          </p:nvSpPr>
          <p:spPr bwMode="gray">
            <a:xfrm>
              <a:off x="7300234" y="4158335"/>
              <a:ext cx="259195" cy="99908"/>
            </a:xfrm>
            <a:custGeom>
              <a:avLst/>
              <a:gdLst>
                <a:gd name="T0" fmla="*/ 18 w 140"/>
                <a:gd name="T1" fmla="*/ 2 h 54"/>
                <a:gd name="T2" fmla="*/ 16 w 140"/>
                <a:gd name="T3" fmla="*/ 2 h 54"/>
                <a:gd name="T4" fmla="*/ 14 w 140"/>
                <a:gd name="T5" fmla="*/ 4 h 54"/>
                <a:gd name="T6" fmla="*/ 10 w 140"/>
                <a:gd name="T7" fmla="*/ 6 h 54"/>
                <a:gd name="T8" fmla="*/ 6 w 140"/>
                <a:gd name="T9" fmla="*/ 8 h 54"/>
                <a:gd name="T10" fmla="*/ 2 w 140"/>
                <a:gd name="T11" fmla="*/ 10 h 54"/>
                <a:gd name="T12" fmla="*/ 0 w 140"/>
                <a:gd name="T13" fmla="*/ 14 h 54"/>
                <a:gd name="T14" fmla="*/ 0 w 140"/>
                <a:gd name="T15" fmla="*/ 18 h 54"/>
                <a:gd name="T16" fmla="*/ 0 w 140"/>
                <a:gd name="T17" fmla="*/ 18 h 54"/>
                <a:gd name="T18" fmla="*/ 2 w 140"/>
                <a:gd name="T19" fmla="*/ 20 h 54"/>
                <a:gd name="T20" fmla="*/ 4 w 140"/>
                <a:gd name="T21" fmla="*/ 22 h 54"/>
                <a:gd name="T22" fmla="*/ 8 w 140"/>
                <a:gd name="T23" fmla="*/ 22 h 54"/>
                <a:gd name="T24" fmla="*/ 12 w 140"/>
                <a:gd name="T25" fmla="*/ 22 h 54"/>
                <a:gd name="T26" fmla="*/ 16 w 140"/>
                <a:gd name="T27" fmla="*/ 20 h 54"/>
                <a:gd name="T28" fmla="*/ 20 w 140"/>
                <a:gd name="T29" fmla="*/ 18 h 54"/>
                <a:gd name="T30" fmla="*/ 24 w 140"/>
                <a:gd name="T31" fmla="*/ 16 h 54"/>
                <a:gd name="T32" fmla="*/ 28 w 140"/>
                <a:gd name="T33" fmla="*/ 16 h 54"/>
                <a:gd name="T34" fmla="*/ 32 w 140"/>
                <a:gd name="T35" fmla="*/ 16 h 54"/>
                <a:gd name="T36" fmla="*/ 34 w 140"/>
                <a:gd name="T37" fmla="*/ 18 h 54"/>
                <a:gd name="T38" fmla="*/ 36 w 140"/>
                <a:gd name="T39" fmla="*/ 18 h 54"/>
                <a:gd name="T40" fmla="*/ 40 w 140"/>
                <a:gd name="T41" fmla="*/ 20 h 54"/>
                <a:gd name="T42" fmla="*/ 44 w 140"/>
                <a:gd name="T43" fmla="*/ 22 h 54"/>
                <a:gd name="T44" fmla="*/ 48 w 140"/>
                <a:gd name="T45" fmla="*/ 22 h 54"/>
                <a:gd name="T46" fmla="*/ 50 w 140"/>
                <a:gd name="T47" fmla="*/ 24 h 54"/>
                <a:gd name="T48" fmla="*/ 52 w 140"/>
                <a:gd name="T49" fmla="*/ 24 h 54"/>
                <a:gd name="T50" fmla="*/ 68 w 140"/>
                <a:gd name="T51" fmla="*/ 32 h 54"/>
                <a:gd name="T52" fmla="*/ 68 w 140"/>
                <a:gd name="T53" fmla="*/ 32 h 54"/>
                <a:gd name="T54" fmla="*/ 70 w 140"/>
                <a:gd name="T55" fmla="*/ 34 h 54"/>
                <a:gd name="T56" fmla="*/ 74 w 140"/>
                <a:gd name="T57" fmla="*/ 36 h 54"/>
                <a:gd name="T58" fmla="*/ 80 w 140"/>
                <a:gd name="T59" fmla="*/ 40 h 54"/>
                <a:gd name="T60" fmla="*/ 88 w 140"/>
                <a:gd name="T61" fmla="*/ 40 h 54"/>
                <a:gd name="T62" fmla="*/ 98 w 140"/>
                <a:gd name="T63" fmla="*/ 42 h 54"/>
                <a:gd name="T64" fmla="*/ 98 w 140"/>
                <a:gd name="T65" fmla="*/ 46 h 54"/>
                <a:gd name="T66" fmla="*/ 90 w 140"/>
                <a:gd name="T67" fmla="*/ 50 h 54"/>
                <a:gd name="T68" fmla="*/ 92 w 140"/>
                <a:gd name="T69" fmla="*/ 54 h 54"/>
                <a:gd name="T70" fmla="*/ 94 w 140"/>
                <a:gd name="T71" fmla="*/ 54 h 54"/>
                <a:gd name="T72" fmla="*/ 96 w 140"/>
                <a:gd name="T73" fmla="*/ 54 h 54"/>
                <a:gd name="T74" fmla="*/ 102 w 140"/>
                <a:gd name="T75" fmla="*/ 54 h 54"/>
                <a:gd name="T76" fmla="*/ 108 w 140"/>
                <a:gd name="T77" fmla="*/ 54 h 54"/>
                <a:gd name="T78" fmla="*/ 114 w 140"/>
                <a:gd name="T79" fmla="*/ 54 h 54"/>
                <a:gd name="T80" fmla="*/ 120 w 140"/>
                <a:gd name="T81" fmla="*/ 54 h 54"/>
                <a:gd name="T82" fmla="*/ 122 w 140"/>
                <a:gd name="T83" fmla="*/ 54 h 54"/>
                <a:gd name="T84" fmla="*/ 138 w 140"/>
                <a:gd name="T85" fmla="*/ 52 h 54"/>
                <a:gd name="T86" fmla="*/ 138 w 140"/>
                <a:gd name="T87" fmla="*/ 52 h 54"/>
                <a:gd name="T88" fmla="*/ 138 w 140"/>
                <a:gd name="T89" fmla="*/ 50 h 54"/>
                <a:gd name="T90" fmla="*/ 140 w 140"/>
                <a:gd name="T91" fmla="*/ 48 h 54"/>
                <a:gd name="T92" fmla="*/ 140 w 140"/>
                <a:gd name="T93" fmla="*/ 46 h 54"/>
                <a:gd name="T94" fmla="*/ 138 w 140"/>
                <a:gd name="T95" fmla="*/ 42 h 54"/>
                <a:gd name="T96" fmla="*/ 120 w 140"/>
                <a:gd name="T97" fmla="*/ 34 h 54"/>
                <a:gd name="T98" fmla="*/ 116 w 140"/>
                <a:gd name="T99" fmla="*/ 30 h 54"/>
                <a:gd name="T100" fmla="*/ 86 w 140"/>
                <a:gd name="T101" fmla="*/ 22 h 54"/>
                <a:gd name="T102" fmla="*/ 76 w 140"/>
                <a:gd name="T103" fmla="*/ 20 h 54"/>
                <a:gd name="T104" fmla="*/ 74 w 140"/>
                <a:gd name="T105" fmla="*/ 20 h 54"/>
                <a:gd name="T106" fmla="*/ 70 w 140"/>
                <a:gd name="T107" fmla="*/ 16 h 54"/>
                <a:gd name="T108" fmla="*/ 66 w 140"/>
                <a:gd name="T109" fmla="*/ 14 h 54"/>
                <a:gd name="T110" fmla="*/ 58 w 140"/>
                <a:gd name="T111" fmla="*/ 8 h 54"/>
                <a:gd name="T112" fmla="*/ 32 w 140"/>
                <a:gd name="T113" fmla="*/ 0 h 54"/>
                <a:gd name="T114" fmla="*/ 18 w 140"/>
                <a:gd name="T115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0" h="54">
                  <a:moveTo>
                    <a:pt x="18" y="2"/>
                  </a:moveTo>
                  <a:lnTo>
                    <a:pt x="16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6" y="8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6" y="20"/>
                  </a:lnTo>
                  <a:lnTo>
                    <a:pt x="20" y="18"/>
                  </a:lnTo>
                  <a:lnTo>
                    <a:pt x="24" y="16"/>
                  </a:lnTo>
                  <a:lnTo>
                    <a:pt x="28" y="16"/>
                  </a:lnTo>
                  <a:lnTo>
                    <a:pt x="32" y="16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4" y="22"/>
                  </a:lnTo>
                  <a:lnTo>
                    <a:pt x="48" y="22"/>
                  </a:lnTo>
                  <a:lnTo>
                    <a:pt x="50" y="24"/>
                  </a:lnTo>
                  <a:lnTo>
                    <a:pt x="52" y="24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70" y="34"/>
                  </a:lnTo>
                  <a:lnTo>
                    <a:pt x="74" y="36"/>
                  </a:lnTo>
                  <a:lnTo>
                    <a:pt x="80" y="40"/>
                  </a:lnTo>
                  <a:lnTo>
                    <a:pt x="88" y="40"/>
                  </a:lnTo>
                  <a:lnTo>
                    <a:pt x="98" y="42"/>
                  </a:lnTo>
                  <a:lnTo>
                    <a:pt x="98" y="46"/>
                  </a:lnTo>
                  <a:lnTo>
                    <a:pt x="90" y="50"/>
                  </a:lnTo>
                  <a:lnTo>
                    <a:pt x="92" y="54"/>
                  </a:lnTo>
                  <a:lnTo>
                    <a:pt x="94" y="54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8" y="54"/>
                  </a:lnTo>
                  <a:lnTo>
                    <a:pt x="114" y="54"/>
                  </a:lnTo>
                  <a:lnTo>
                    <a:pt x="120" y="54"/>
                  </a:lnTo>
                  <a:lnTo>
                    <a:pt x="122" y="54"/>
                  </a:lnTo>
                  <a:lnTo>
                    <a:pt x="138" y="52"/>
                  </a:lnTo>
                  <a:lnTo>
                    <a:pt x="138" y="52"/>
                  </a:lnTo>
                  <a:lnTo>
                    <a:pt x="138" y="50"/>
                  </a:lnTo>
                  <a:lnTo>
                    <a:pt x="140" y="48"/>
                  </a:lnTo>
                  <a:lnTo>
                    <a:pt x="140" y="46"/>
                  </a:lnTo>
                  <a:lnTo>
                    <a:pt x="138" y="42"/>
                  </a:lnTo>
                  <a:lnTo>
                    <a:pt x="120" y="34"/>
                  </a:lnTo>
                  <a:lnTo>
                    <a:pt x="116" y="30"/>
                  </a:lnTo>
                  <a:lnTo>
                    <a:pt x="86" y="22"/>
                  </a:lnTo>
                  <a:lnTo>
                    <a:pt x="76" y="20"/>
                  </a:lnTo>
                  <a:lnTo>
                    <a:pt x="74" y="20"/>
                  </a:lnTo>
                  <a:lnTo>
                    <a:pt x="70" y="16"/>
                  </a:lnTo>
                  <a:lnTo>
                    <a:pt x="66" y="14"/>
                  </a:lnTo>
                  <a:lnTo>
                    <a:pt x="58" y="8"/>
                  </a:lnTo>
                  <a:lnTo>
                    <a:pt x="32" y="0"/>
                  </a:lnTo>
                  <a:lnTo>
                    <a:pt x="18" y="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63" name="Freeform 530">
              <a:extLst>
                <a:ext uri="{FF2B5EF4-FFF2-40B4-BE49-F238E27FC236}">
                  <a16:creationId xmlns:a16="http://schemas.microsoft.com/office/drawing/2014/main" id="{91BA953C-908A-484B-9083-6C49E1C46827}"/>
                </a:ext>
              </a:extLst>
            </p:cNvPr>
            <p:cNvSpPr/>
            <p:nvPr/>
          </p:nvSpPr>
          <p:spPr bwMode="gray">
            <a:xfrm>
              <a:off x="7737164" y="1645832"/>
              <a:ext cx="814614" cy="1217398"/>
            </a:xfrm>
            <a:custGeom>
              <a:avLst/>
              <a:gdLst>
                <a:gd name="T0" fmla="*/ 96 w 440"/>
                <a:gd name="T1" fmla="*/ 110 h 658"/>
                <a:gd name="T2" fmla="*/ 70 w 440"/>
                <a:gd name="T3" fmla="*/ 128 h 658"/>
                <a:gd name="T4" fmla="*/ 50 w 440"/>
                <a:gd name="T5" fmla="*/ 154 h 658"/>
                <a:gd name="T6" fmla="*/ 66 w 440"/>
                <a:gd name="T7" fmla="*/ 176 h 658"/>
                <a:gd name="T8" fmla="*/ 54 w 440"/>
                <a:gd name="T9" fmla="*/ 202 h 658"/>
                <a:gd name="T10" fmla="*/ 22 w 440"/>
                <a:gd name="T11" fmla="*/ 214 h 658"/>
                <a:gd name="T12" fmla="*/ 2 w 440"/>
                <a:gd name="T13" fmla="*/ 226 h 658"/>
                <a:gd name="T14" fmla="*/ 26 w 440"/>
                <a:gd name="T15" fmla="*/ 256 h 658"/>
                <a:gd name="T16" fmla="*/ 52 w 440"/>
                <a:gd name="T17" fmla="*/ 258 h 658"/>
                <a:gd name="T18" fmla="*/ 38 w 440"/>
                <a:gd name="T19" fmla="*/ 272 h 658"/>
                <a:gd name="T20" fmla="*/ 20 w 440"/>
                <a:gd name="T21" fmla="*/ 274 h 658"/>
                <a:gd name="T22" fmla="*/ 24 w 440"/>
                <a:gd name="T23" fmla="*/ 296 h 658"/>
                <a:gd name="T24" fmla="*/ 46 w 440"/>
                <a:gd name="T25" fmla="*/ 318 h 658"/>
                <a:gd name="T26" fmla="*/ 94 w 440"/>
                <a:gd name="T27" fmla="*/ 304 h 658"/>
                <a:gd name="T28" fmla="*/ 120 w 440"/>
                <a:gd name="T29" fmla="*/ 314 h 658"/>
                <a:gd name="T30" fmla="*/ 142 w 440"/>
                <a:gd name="T31" fmla="*/ 378 h 658"/>
                <a:gd name="T32" fmla="*/ 144 w 440"/>
                <a:gd name="T33" fmla="*/ 410 h 658"/>
                <a:gd name="T34" fmla="*/ 142 w 440"/>
                <a:gd name="T35" fmla="*/ 428 h 658"/>
                <a:gd name="T36" fmla="*/ 148 w 440"/>
                <a:gd name="T37" fmla="*/ 434 h 658"/>
                <a:gd name="T38" fmla="*/ 166 w 440"/>
                <a:gd name="T39" fmla="*/ 448 h 658"/>
                <a:gd name="T40" fmla="*/ 162 w 440"/>
                <a:gd name="T41" fmla="*/ 456 h 658"/>
                <a:gd name="T42" fmla="*/ 166 w 440"/>
                <a:gd name="T43" fmla="*/ 470 h 658"/>
                <a:gd name="T44" fmla="*/ 160 w 440"/>
                <a:gd name="T45" fmla="*/ 502 h 658"/>
                <a:gd name="T46" fmla="*/ 150 w 440"/>
                <a:gd name="T47" fmla="*/ 532 h 658"/>
                <a:gd name="T48" fmla="*/ 166 w 440"/>
                <a:gd name="T49" fmla="*/ 598 h 658"/>
                <a:gd name="T50" fmla="*/ 194 w 440"/>
                <a:gd name="T51" fmla="*/ 646 h 658"/>
                <a:gd name="T52" fmla="*/ 214 w 440"/>
                <a:gd name="T53" fmla="*/ 648 h 658"/>
                <a:gd name="T54" fmla="*/ 234 w 440"/>
                <a:gd name="T55" fmla="*/ 652 h 658"/>
                <a:gd name="T56" fmla="*/ 242 w 440"/>
                <a:gd name="T57" fmla="*/ 610 h 658"/>
                <a:gd name="T58" fmla="*/ 258 w 440"/>
                <a:gd name="T59" fmla="*/ 564 h 658"/>
                <a:gd name="T60" fmla="*/ 282 w 440"/>
                <a:gd name="T61" fmla="*/ 556 h 658"/>
                <a:gd name="T62" fmla="*/ 328 w 440"/>
                <a:gd name="T63" fmla="*/ 510 h 658"/>
                <a:gd name="T64" fmla="*/ 348 w 440"/>
                <a:gd name="T65" fmla="*/ 500 h 658"/>
                <a:gd name="T66" fmla="*/ 372 w 440"/>
                <a:gd name="T67" fmla="*/ 486 h 658"/>
                <a:gd name="T68" fmla="*/ 378 w 440"/>
                <a:gd name="T69" fmla="*/ 464 h 658"/>
                <a:gd name="T70" fmla="*/ 340 w 440"/>
                <a:gd name="T71" fmla="*/ 474 h 658"/>
                <a:gd name="T72" fmla="*/ 344 w 440"/>
                <a:gd name="T73" fmla="*/ 468 h 658"/>
                <a:gd name="T74" fmla="*/ 360 w 440"/>
                <a:gd name="T75" fmla="*/ 438 h 658"/>
                <a:gd name="T76" fmla="*/ 370 w 440"/>
                <a:gd name="T77" fmla="*/ 436 h 658"/>
                <a:gd name="T78" fmla="*/ 390 w 440"/>
                <a:gd name="T79" fmla="*/ 426 h 658"/>
                <a:gd name="T80" fmla="*/ 384 w 440"/>
                <a:gd name="T81" fmla="*/ 392 h 658"/>
                <a:gd name="T82" fmla="*/ 402 w 440"/>
                <a:gd name="T83" fmla="*/ 374 h 658"/>
                <a:gd name="T84" fmla="*/ 414 w 440"/>
                <a:gd name="T85" fmla="*/ 322 h 658"/>
                <a:gd name="T86" fmla="*/ 382 w 440"/>
                <a:gd name="T87" fmla="*/ 310 h 658"/>
                <a:gd name="T88" fmla="*/ 380 w 440"/>
                <a:gd name="T89" fmla="*/ 270 h 658"/>
                <a:gd name="T90" fmla="*/ 380 w 440"/>
                <a:gd name="T91" fmla="*/ 210 h 658"/>
                <a:gd name="T92" fmla="*/ 396 w 440"/>
                <a:gd name="T93" fmla="*/ 174 h 658"/>
                <a:gd name="T94" fmla="*/ 414 w 440"/>
                <a:gd name="T95" fmla="*/ 140 h 658"/>
                <a:gd name="T96" fmla="*/ 410 w 440"/>
                <a:gd name="T97" fmla="*/ 130 h 658"/>
                <a:gd name="T98" fmla="*/ 436 w 440"/>
                <a:gd name="T99" fmla="*/ 86 h 658"/>
                <a:gd name="T100" fmla="*/ 408 w 440"/>
                <a:gd name="T101" fmla="*/ 74 h 658"/>
                <a:gd name="T102" fmla="*/ 398 w 440"/>
                <a:gd name="T103" fmla="*/ 108 h 658"/>
                <a:gd name="T104" fmla="*/ 398 w 440"/>
                <a:gd name="T105" fmla="*/ 66 h 658"/>
                <a:gd name="T106" fmla="*/ 368 w 440"/>
                <a:gd name="T107" fmla="*/ 78 h 658"/>
                <a:gd name="T108" fmla="*/ 364 w 440"/>
                <a:gd name="T109" fmla="*/ 60 h 658"/>
                <a:gd name="T110" fmla="*/ 332 w 440"/>
                <a:gd name="T111" fmla="*/ 62 h 658"/>
                <a:gd name="T112" fmla="*/ 368 w 440"/>
                <a:gd name="T113" fmla="*/ 44 h 658"/>
                <a:gd name="T114" fmla="*/ 338 w 440"/>
                <a:gd name="T115" fmla="*/ 18 h 658"/>
                <a:gd name="T116" fmla="*/ 288 w 440"/>
                <a:gd name="T117" fmla="*/ 38 h 658"/>
                <a:gd name="T118" fmla="*/ 318 w 440"/>
                <a:gd name="T119" fmla="*/ 4 h 658"/>
                <a:gd name="T120" fmla="*/ 224 w 440"/>
                <a:gd name="T121" fmla="*/ 42 h 658"/>
                <a:gd name="T122" fmla="*/ 164 w 440"/>
                <a:gd name="T123" fmla="*/ 66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0" h="658">
                  <a:moveTo>
                    <a:pt x="104" y="78"/>
                  </a:moveTo>
                  <a:lnTo>
                    <a:pt x="102" y="78"/>
                  </a:lnTo>
                  <a:lnTo>
                    <a:pt x="102" y="80"/>
                  </a:lnTo>
                  <a:lnTo>
                    <a:pt x="98" y="82"/>
                  </a:lnTo>
                  <a:lnTo>
                    <a:pt x="96" y="86"/>
                  </a:lnTo>
                  <a:lnTo>
                    <a:pt x="96" y="88"/>
                  </a:lnTo>
                  <a:lnTo>
                    <a:pt x="94" y="92"/>
                  </a:lnTo>
                  <a:lnTo>
                    <a:pt x="96" y="94"/>
                  </a:lnTo>
                  <a:lnTo>
                    <a:pt x="96" y="96"/>
                  </a:lnTo>
                  <a:lnTo>
                    <a:pt x="96" y="102"/>
                  </a:lnTo>
                  <a:lnTo>
                    <a:pt x="96" y="110"/>
                  </a:lnTo>
                  <a:lnTo>
                    <a:pt x="96" y="110"/>
                  </a:lnTo>
                  <a:lnTo>
                    <a:pt x="96" y="112"/>
                  </a:lnTo>
                  <a:lnTo>
                    <a:pt x="96" y="116"/>
                  </a:lnTo>
                  <a:lnTo>
                    <a:pt x="96" y="118"/>
                  </a:lnTo>
                  <a:lnTo>
                    <a:pt x="94" y="122"/>
                  </a:lnTo>
                  <a:lnTo>
                    <a:pt x="90" y="122"/>
                  </a:lnTo>
                  <a:lnTo>
                    <a:pt x="76" y="122"/>
                  </a:lnTo>
                  <a:lnTo>
                    <a:pt x="74" y="122"/>
                  </a:lnTo>
                  <a:lnTo>
                    <a:pt x="74" y="124"/>
                  </a:lnTo>
                  <a:lnTo>
                    <a:pt x="72" y="126"/>
                  </a:lnTo>
                  <a:lnTo>
                    <a:pt x="70" y="128"/>
                  </a:lnTo>
                  <a:lnTo>
                    <a:pt x="68" y="128"/>
                  </a:lnTo>
                  <a:lnTo>
                    <a:pt x="56" y="130"/>
                  </a:lnTo>
                  <a:lnTo>
                    <a:pt x="56" y="132"/>
                  </a:lnTo>
                  <a:lnTo>
                    <a:pt x="56" y="134"/>
                  </a:lnTo>
                  <a:lnTo>
                    <a:pt x="56" y="138"/>
                  </a:lnTo>
                  <a:lnTo>
                    <a:pt x="52" y="142"/>
                  </a:lnTo>
                  <a:lnTo>
                    <a:pt x="52" y="142"/>
                  </a:lnTo>
                  <a:lnTo>
                    <a:pt x="50" y="144"/>
                  </a:lnTo>
                  <a:lnTo>
                    <a:pt x="48" y="146"/>
                  </a:lnTo>
                  <a:lnTo>
                    <a:pt x="48" y="150"/>
                  </a:lnTo>
                  <a:lnTo>
                    <a:pt x="50" y="154"/>
                  </a:lnTo>
                  <a:lnTo>
                    <a:pt x="50" y="154"/>
                  </a:lnTo>
                  <a:lnTo>
                    <a:pt x="54" y="156"/>
                  </a:lnTo>
                  <a:lnTo>
                    <a:pt x="58" y="156"/>
                  </a:lnTo>
                  <a:lnTo>
                    <a:pt x="62" y="158"/>
                  </a:lnTo>
                  <a:lnTo>
                    <a:pt x="68" y="158"/>
                  </a:lnTo>
                  <a:lnTo>
                    <a:pt x="68" y="160"/>
                  </a:lnTo>
                  <a:lnTo>
                    <a:pt x="68" y="162"/>
                  </a:lnTo>
                  <a:lnTo>
                    <a:pt x="68" y="166"/>
                  </a:lnTo>
                  <a:lnTo>
                    <a:pt x="68" y="168"/>
                  </a:lnTo>
                  <a:lnTo>
                    <a:pt x="66" y="172"/>
                  </a:lnTo>
                  <a:lnTo>
                    <a:pt x="66" y="176"/>
                  </a:lnTo>
                  <a:lnTo>
                    <a:pt x="68" y="180"/>
                  </a:lnTo>
                  <a:lnTo>
                    <a:pt x="68" y="182"/>
                  </a:lnTo>
                  <a:lnTo>
                    <a:pt x="68" y="186"/>
                  </a:lnTo>
                  <a:lnTo>
                    <a:pt x="68" y="190"/>
                  </a:lnTo>
                  <a:lnTo>
                    <a:pt x="66" y="192"/>
                  </a:lnTo>
                  <a:lnTo>
                    <a:pt x="64" y="194"/>
                  </a:lnTo>
                  <a:lnTo>
                    <a:pt x="62" y="194"/>
                  </a:lnTo>
                  <a:lnTo>
                    <a:pt x="58" y="194"/>
                  </a:lnTo>
                  <a:lnTo>
                    <a:pt x="56" y="196"/>
                  </a:lnTo>
                  <a:lnTo>
                    <a:pt x="56" y="200"/>
                  </a:lnTo>
                  <a:lnTo>
                    <a:pt x="54" y="202"/>
                  </a:lnTo>
                  <a:lnTo>
                    <a:pt x="54" y="202"/>
                  </a:lnTo>
                  <a:lnTo>
                    <a:pt x="52" y="202"/>
                  </a:lnTo>
                  <a:lnTo>
                    <a:pt x="48" y="202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2" y="204"/>
                  </a:lnTo>
                  <a:lnTo>
                    <a:pt x="42" y="206"/>
                  </a:lnTo>
                  <a:lnTo>
                    <a:pt x="38" y="208"/>
                  </a:lnTo>
                  <a:lnTo>
                    <a:pt x="32" y="212"/>
                  </a:lnTo>
                  <a:lnTo>
                    <a:pt x="28" y="214"/>
                  </a:lnTo>
                  <a:lnTo>
                    <a:pt x="22" y="214"/>
                  </a:lnTo>
                  <a:lnTo>
                    <a:pt x="22" y="214"/>
                  </a:lnTo>
                  <a:lnTo>
                    <a:pt x="20" y="214"/>
                  </a:lnTo>
                  <a:lnTo>
                    <a:pt x="16" y="214"/>
                  </a:lnTo>
                  <a:lnTo>
                    <a:pt x="14" y="216"/>
                  </a:lnTo>
                  <a:lnTo>
                    <a:pt x="10" y="218"/>
                  </a:lnTo>
                  <a:lnTo>
                    <a:pt x="10" y="220"/>
                  </a:lnTo>
                  <a:lnTo>
                    <a:pt x="8" y="222"/>
                  </a:lnTo>
                  <a:lnTo>
                    <a:pt x="6" y="222"/>
                  </a:lnTo>
                  <a:lnTo>
                    <a:pt x="6" y="224"/>
                  </a:lnTo>
                  <a:lnTo>
                    <a:pt x="4" y="224"/>
                  </a:lnTo>
                  <a:lnTo>
                    <a:pt x="2" y="226"/>
                  </a:lnTo>
                  <a:lnTo>
                    <a:pt x="0" y="230"/>
                  </a:lnTo>
                  <a:lnTo>
                    <a:pt x="2" y="234"/>
                  </a:lnTo>
                  <a:lnTo>
                    <a:pt x="4" y="238"/>
                  </a:lnTo>
                  <a:lnTo>
                    <a:pt x="6" y="240"/>
                  </a:lnTo>
                  <a:lnTo>
                    <a:pt x="10" y="240"/>
                  </a:lnTo>
                  <a:lnTo>
                    <a:pt x="18" y="246"/>
                  </a:lnTo>
                  <a:lnTo>
                    <a:pt x="20" y="248"/>
                  </a:lnTo>
                  <a:lnTo>
                    <a:pt x="22" y="250"/>
                  </a:lnTo>
                  <a:lnTo>
                    <a:pt x="24" y="252"/>
                  </a:lnTo>
                  <a:lnTo>
                    <a:pt x="24" y="254"/>
                  </a:lnTo>
                  <a:lnTo>
                    <a:pt x="26" y="256"/>
                  </a:lnTo>
                  <a:lnTo>
                    <a:pt x="30" y="256"/>
                  </a:lnTo>
                  <a:lnTo>
                    <a:pt x="34" y="256"/>
                  </a:lnTo>
                  <a:lnTo>
                    <a:pt x="40" y="256"/>
                  </a:lnTo>
                  <a:lnTo>
                    <a:pt x="40" y="254"/>
                  </a:lnTo>
                  <a:lnTo>
                    <a:pt x="40" y="252"/>
                  </a:lnTo>
                  <a:lnTo>
                    <a:pt x="42" y="252"/>
                  </a:lnTo>
                  <a:lnTo>
                    <a:pt x="44" y="250"/>
                  </a:lnTo>
                  <a:lnTo>
                    <a:pt x="46" y="252"/>
                  </a:lnTo>
                  <a:lnTo>
                    <a:pt x="48" y="254"/>
                  </a:lnTo>
                  <a:lnTo>
                    <a:pt x="50" y="256"/>
                  </a:lnTo>
                  <a:lnTo>
                    <a:pt x="52" y="258"/>
                  </a:lnTo>
                  <a:lnTo>
                    <a:pt x="52" y="260"/>
                  </a:lnTo>
                  <a:lnTo>
                    <a:pt x="48" y="262"/>
                  </a:lnTo>
                  <a:lnTo>
                    <a:pt x="44" y="264"/>
                  </a:lnTo>
                  <a:lnTo>
                    <a:pt x="42" y="266"/>
                  </a:lnTo>
                  <a:lnTo>
                    <a:pt x="42" y="268"/>
                  </a:lnTo>
                  <a:lnTo>
                    <a:pt x="44" y="270"/>
                  </a:lnTo>
                  <a:lnTo>
                    <a:pt x="44" y="272"/>
                  </a:lnTo>
                  <a:lnTo>
                    <a:pt x="44" y="274"/>
                  </a:lnTo>
                  <a:lnTo>
                    <a:pt x="44" y="274"/>
                  </a:lnTo>
                  <a:lnTo>
                    <a:pt x="42" y="274"/>
                  </a:lnTo>
                  <a:lnTo>
                    <a:pt x="38" y="272"/>
                  </a:lnTo>
                  <a:lnTo>
                    <a:pt x="36" y="270"/>
                  </a:lnTo>
                  <a:lnTo>
                    <a:pt x="32" y="268"/>
                  </a:lnTo>
                  <a:lnTo>
                    <a:pt x="32" y="268"/>
                  </a:lnTo>
                  <a:lnTo>
                    <a:pt x="32" y="270"/>
                  </a:lnTo>
                  <a:lnTo>
                    <a:pt x="30" y="272"/>
                  </a:lnTo>
                  <a:lnTo>
                    <a:pt x="30" y="276"/>
                  </a:lnTo>
                  <a:lnTo>
                    <a:pt x="30" y="278"/>
                  </a:lnTo>
                  <a:lnTo>
                    <a:pt x="28" y="278"/>
                  </a:lnTo>
                  <a:lnTo>
                    <a:pt x="26" y="278"/>
                  </a:lnTo>
                  <a:lnTo>
                    <a:pt x="24" y="276"/>
                  </a:lnTo>
                  <a:lnTo>
                    <a:pt x="20" y="274"/>
                  </a:lnTo>
                  <a:lnTo>
                    <a:pt x="18" y="272"/>
                  </a:lnTo>
                  <a:lnTo>
                    <a:pt x="16" y="274"/>
                  </a:lnTo>
                  <a:lnTo>
                    <a:pt x="12" y="276"/>
                  </a:lnTo>
                  <a:lnTo>
                    <a:pt x="10" y="278"/>
                  </a:lnTo>
                  <a:lnTo>
                    <a:pt x="8" y="280"/>
                  </a:lnTo>
                  <a:lnTo>
                    <a:pt x="10" y="282"/>
                  </a:lnTo>
                  <a:lnTo>
                    <a:pt x="12" y="286"/>
                  </a:lnTo>
                  <a:lnTo>
                    <a:pt x="14" y="290"/>
                  </a:lnTo>
                  <a:lnTo>
                    <a:pt x="18" y="292"/>
                  </a:lnTo>
                  <a:lnTo>
                    <a:pt x="22" y="294"/>
                  </a:lnTo>
                  <a:lnTo>
                    <a:pt x="24" y="296"/>
                  </a:lnTo>
                  <a:lnTo>
                    <a:pt x="26" y="296"/>
                  </a:lnTo>
                  <a:lnTo>
                    <a:pt x="26" y="304"/>
                  </a:lnTo>
                  <a:lnTo>
                    <a:pt x="28" y="304"/>
                  </a:lnTo>
                  <a:lnTo>
                    <a:pt x="30" y="304"/>
                  </a:lnTo>
                  <a:lnTo>
                    <a:pt x="34" y="306"/>
                  </a:lnTo>
                  <a:lnTo>
                    <a:pt x="38" y="308"/>
                  </a:lnTo>
                  <a:lnTo>
                    <a:pt x="40" y="310"/>
                  </a:lnTo>
                  <a:lnTo>
                    <a:pt x="42" y="312"/>
                  </a:lnTo>
                  <a:lnTo>
                    <a:pt x="44" y="314"/>
                  </a:lnTo>
                  <a:lnTo>
                    <a:pt x="44" y="316"/>
                  </a:lnTo>
                  <a:lnTo>
                    <a:pt x="46" y="318"/>
                  </a:lnTo>
                  <a:lnTo>
                    <a:pt x="48" y="318"/>
                  </a:lnTo>
                  <a:lnTo>
                    <a:pt x="50" y="318"/>
                  </a:lnTo>
                  <a:lnTo>
                    <a:pt x="54" y="318"/>
                  </a:lnTo>
                  <a:lnTo>
                    <a:pt x="58" y="316"/>
                  </a:lnTo>
                  <a:lnTo>
                    <a:pt x="66" y="312"/>
                  </a:lnTo>
                  <a:lnTo>
                    <a:pt x="70" y="308"/>
                  </a:lnTo>
                  <a:lnTo>
                    <a:pt x="74" y="306"/>
                  </a:lnTo>
                  <a:lnTo>
                    <a:pt x="78" y="304"/>
                  </a:lnTo>
                  <a:lnTo>
                    <a:pt x="82" y="304"/>
                  </a:lnTo>
                  <a:lnTo>
                    <a:pt x="88" y="304"/>
                  </a:lnTo>
                  <a:lnTo>
                    <a:pt x="94" y="304"/>
                  </a:lnTo>
                  <a:lnTo>
                    <a:pt x="98" y="302"/>
                  </a:lnTo>
                  <a:lnTo>
                    <a:pt x="104" y="302"/>
                  </a:lnTo>
                  <a:lnTo>
                    <a:pt x="108" y="302"/>
                  </a:lnTo>
                  <a:lnTo>
                    <a:pt x="108" y="302"/>
                  </a:lnTo>
                  <a:lnTo>
                    <a:pt x="110" y="302"/>
                  </a:lnTo>
                  <a:lnTo>
                    <a:pt x="112" y="304"/>
                  </a:lnTo>
                  <a:lnTo>
                    <a:pt x="114" y="306"/>
                  </a:lnTo>
                  <a:lnTo>
                    <a:pt x="116" y="310"/>
                  </a:lnTo>
                  <a:lnTo>
                    <a:pt x="118" y="314"/>
                  </a:lnTo>
                  <a:lnTo>
                    <a:pt x="118" y="314"/>
                  </a:lnTo>
                  <a:lnTo>
                    <a:pt x="120" y="314"/>
                  </a:lnTo>
                  <a:lnTo>
                    <a:pt x="124" y="316"/>
                  </a:lnTo>
                  <a:lnTo>
                    <a:pt x="126" y="318"/>
                  </a:lnTo>
                  <a:lnTo>
                    <a:pt x="128" y="324"/>
                  </a:lnTo>
                  <a:lnTo>
                    <a:pt x="132" y="330"/>
                  </a:lnTo>
                  <a:lnTo>
                    <a:pt x="132" y="348"/>
                  </a:lnTo>
                  <a:lnTo>
                    <a:pt x="132" y="350"/>
                  </a:lnTo>
                  <a:lnTo>
                    <a:pt x="134" y="352"/>
                  </a:lnTo>
                  <a:lnTo>
                    <a:pt x="136" y="358"/>
                  </a:lnTo>
                  <a:lnTo>
                    <a:pt x="138" y="364"/>
                  </a:lnTo>
                  <a:lnTo>
                    <a:pt x="140" y="370"/>
                  </a:lnTo>
                  <a:lnTo>
                    <a:pt x="142" y="378"/>
                  </a:lnTo>
                  <a:lnTo>
                    <a:pt x="140" y="384"/>
                  </a:lnTo>
                  <a:lnTo>
                    <a:pt x="140" y="390"/>
                  </a:lnTo>
                  <a:lnTo>
                    <a:pt x="142" y="394"/>
                  </a:lnTo>
                  <a:lnTo>
                    <a:pt x="144" y="398"/>
                  </a:lnTo>
                  <a:lnTo>
                    <a:pt x="148" y="402"/>
                  </a:lnTo>
                  <a:lnTo>
                    <a:pt x="148" y="404"/>
                  </a:lnTo>
                  <a:lnTo>
                    <a:pt x="148" y="406"/>
                  </a:lnTo>
                  <a:lnTo>
                    <a:pt x="146" y="408"/>
                  </a:lnTo>
                  <a:lnTo>
                    <a:pt x="146" y="410"/>
                  </a:lnTo>
                  <a:lnTo>
                    <a:pt x="144" y="410"/>
                  </a:lnTo>
                  <a:lnTo>
                    <a:pt x="144" y="410"/>
                  </a:lnTo>
                  <a:lnTo>
                    <a:pt x="142" y="410"/>
                  </a:lnTo>
                  <a:lnTo>
                    <a:pt x="140" y="410"/>
                  </a:lnTo>
                  <a:lnTo>
                    <a:pt x="140" y="410"/>
                  </a:lnTo>
                  <a:lnTo>
                    <a:pt x="138" y="412"/>
                  </a:lnTo>
                  <a:lnTo>
                    <a:pt x="138" y="416"/>
                  </a:lnTo>
                  <a:lnTo>
                    <a:pt x="140" y="418"/>
                  </a:lnTo>
                  <a:lnTo>
                    <a:pt x="142" y="420"/>
                  </a:lnTo>
                  <a:lnTo>
                    <a:pt x="144" y="422"/>
                  </a:lnTo>
                  <a:lnTo>
                    <a:pt x="144" y="424"/>
                  </a:lnTo>
                  <a:lnTo>
                    <a:pt x="144" y="426"/>
                  </a:lnTo>
                  <a:lnTo>
                    <a:pt x="142" y="428"/>
                  </a:lnTo>
                  <a:lnTo>
                    <a:pt x="138" y="430"/>
                  </a:lnTo>
                  <a:lnTo>
                    <a:pt x="136" y="434"/>
                  </a:lnTo>
                  <a:lnTo>
                    <a:pt x="134" y="436"/>
                  </a:lnTo>
                  <a:lnTo>
                    <a:pt x="132" y="438"/>
                  </a:lnTo>
                  <a:lnTo>
                    <a:pt x="132" y="440"/>
                  </a:lnTo>
                  <a:lnTo>
                    <a:pt x="134" y="440"/>
                  </a:lnTo>
                  <a:lnTo>
                    <a:pt x="138" y="440"/>
                  </a:lnTo>
                  <a:lnTo>
                    <a:pt x="142" y="440"/>
                  </a:lnTo>
                  <a:lnTo>
                    <a:pt x="146" y="438"/>
                  </a:lnTo>
                  <a:lnTo>
                    <a:pt x="146" y="436"/>
                  </a:lnTo>
                  <a:lnTo>
                    <a:pt x="148" y="434"/>
                  </a:lnTo>
                  <a:lnTo>
                    <a:pt x="150" y="430"/>
                  </a:lnTo>
                  <a:lnTo>
                    <a:pt x="152" y="426"/>
                  </a:lnTo>
                  <a:lnTo>
                    <a:pt x="154" y="424"/>
                  </a:lnTo>
                  <a:lnTo>
                    <a:pt x="156" y="424"/>
                  </a:lnTo>
                  <a:lnTo>
                    <a:pt x="158" y="426"/>
                  </a:lnTo>
                  <a:lnTo>
                    <a:pt x="160" y="430"/>
                  </a:lnTo>
                  <a:lnTo>
                    <a:pt x="162" y="434"/>
                  </a:lnTo>
                  <a:lnTo>
                    <a:pt x="162" y="438"/>
                  </a:lnTo>
                  <a:lnTo>
                    <a:pt x="164" y="442"/>
                  </a:lnTo>
                  <a:lnTo>
                    <a:pt x="164" y="446"/>
                  </a:lnTo>
                  <a:lnTo>
                    <a:pt x="166" y="448"/>
                  </a:lnTo>
                  <a:lnTo>
                    <a:pt x="168" y="450"/>
                  </a:lnTo>
                  <a:lnTo>
                    <a:pt x="172" y="450"/>
                  </a:lnTo>
                  <a:lnTo>
                    <a:pt x="176" y="452"/>
                  </a:lnTo>
                  <a:lnTo>
                    <a:pt x="178" y="456"/>
                  </a:lnTo>
                  <a:lnTo>
                    <a:pt x="178" y="460"/>
                  </a:lnTo>
                  <a:lnTo>
                    <a:pt x="178" y="464"/>
                  </a:lnTo>
                  <a:lnTo>
                    <a:pt x="178" y="464"/>
                  </a:lnTo>
                  <a:lnTo>
                    <a:pt x="174" y="464"/>
                  </a:lnTo>
                  <a:lnTo>
                    <a:pt x="170" y="462"/>
                  </a:lnTo>
                  <a:lnTo>
                    <a:pt x="166" y="458"/>
                  </a:lnTo>
                  <a:lnTo>
                    <a:pt x="162" y="456"/>
                  </a:lnTo>
                  <a:lnTo>
                    <a:pt x="156" y="454"/>
                  </a:lnTo>
                  <a:lnTo>
                    <a:pt x="152" y="454"/>
                  </a:lnTo>
                  <a:lnTo>
                    <a:pt x="148" y="454"/>
                  </a:lnTo>
                  <a:lnTo>
                    <a:pt x="148" y="456"/>
                  </a:lnTo>
                  <a:lnTo>
                    <a:pt x="148" y="456"/>
                  </a:lnTo>
                  <a:lnTo>
                    <a:pt x="148" y="458"/>
                  </a:lnTo>
                  <a:lnTo>
                    <a:pt x="150" y="460"/>
                  </a:lnTo>
                  <a:lnTo>
                    <a:pt x="152" y="464"/>
                  </a:lnTo>
                  <a:lnTo>
                    <a:pt x="156" y="466"/>
                  </a:lnTo>
                  <a:lnTo>
                    <a:pt x="162" y="468"/>
                  </a:lnTo>
                  <a:lnTo>
                    <a:pt x="166" y="470"/>
                  </a:lnTo>
                  <a:lnTo>
                    <a:pt x="170" y="470"/>
                  </a:lnTo>
                  <a:lnTo>
                    <a:pt x="172" y="472"/>
                  </a:lnTo>
                  <a:lnTo>
                    <a:pt x="174" y="474"/>
                  </a:lnTo>
                  <a:lnTo>
                    <a:pt x="176" y="476"/>
                  </a:lnTo>
                  <a:lnTo>
                    <a:pt x="176" y="480"/>
                  </a:lnTo>
                  <a:lnTo>
                    <a:pt x="176" y="484"/>
                  </a:lnTo>
                  <a:lnTo>
                    <a:pt x="172" y="490"/>
                  </a:lnTo>
                  <a:lnTo>
                    <a:pt x="168" y="494"/>
                  </a:lnTo>
                  <a:lnTo>
                    <a:pt x="166" y="498"/>
                  </a:lnTo>
                  <a:lnTo>
                    <a:pt x="162" y="500"/>
                  </a:lnTo>
                  <a:lnTo>
                    <a:pt x="160" y="502"/>
                  </a:lnTo>
                  <a:lnTo>
                    <a:pt x="158" y="502"/>
                  </a:lnTo>
                  <a:lnTo>
                    <a:pt x="156" y="504"/>
                  </a:lnTo>
                  <a:lnTo>
                    <a:pt x="158" y="506"/>
                  </a:lnTo>
                  <a:lnTo>
                    <a:pt x="158" y="508"/>
                  </a:lnTo>
                  <a:lnTo>
                    <a:pt x="160" y="508"/>
                  </a:lnTo>
                  <a:lnTo>
                    <a:pt x="162" y="508"/>
                  </a:lnTo>
                  <a:lnTo>
                    <a:pt x="156" y="514"/>
                  </a:lnTo>
                  <a:lnTo>
                    <a:pt x="148" y="526"/>
                  </a:lnTo>
                  <a:lnTo>
                    <a:pt x="148" y="526"/>
                  </a:lnTo>
                  <a:lnTo>
                    <a:pt x="150" y="528"/>
                  </a:lnTo>
                  <a:lnTo>
                    <a:pt x="150" y="532"/>
                  </a:lnTo>
                  <a:lnTo>
                    <a:pt x="152" y="538"/>
                  </a:lnTo>
                  <a:lnTo>
                    <a:pt x="152" y="544"/>
                  </a:lnTo>
                  <a:lnTo>
                    <a:pt x="154" y="550"/>
                  </a:lnTo>
                  <a:lnTo>
                    <a:pt x="154" y="558"/>
                  </a:lnTo>
                  <a:lnTo>
                    <a:pt x="156" y="566"/>
                  </a:lnTo>
                  <a:lnTo>
                    <a:pt x="158" y="572"/>
                  </a:lnTo>
                  <a:lnTo>
                    <a:pt x="160" y="578"/>
                  </a:lnTo>
                  <a:lnTo>
                    <a:pt x="162" y="584"/>
                  </a:lnTo>
                  <a:lnTo>
                    <a:pt x="164" y="588"/>
                  </a:lnTo>
                  <a:lnTo>
                    <a:pt x="166" y="594"/>
                  </a:lnTo>
                  <a:lnTo>
                    <a:pt x="166" y="598"/>
                  </a:lnTo>
                  <a:lnTo>
                    <a:pt x="166" y="600"/>
                  </a:lnTo>
                  <a:lnTo>
                    <a:pt x="178" y="620"/>
                  </a:lnTo>
                  <a:lnTo>
                    <a:pt x="180" y="620"/>
                  </a:lnTo>
                  <a:lnTo>
                    <a:pt x="180" y="624"/>
                  </a:lnTo>
                  <a:lnTo>
                    <a:pt x="180" y="628"/>
                  </a:lnTo>
                  <a:lnTo>
                    <a:pt x="182" y="634"/>
                  </a:lnTo>
                  <a:lnTo>
                    <a:pt x="184" y="638"/>
                  </a:lnTo>
                  <a:lnTo>
                    <a:pt x="184" y="642"/>
                  </a:lnTo>
                  <a:lnTo>
                    <a:pt x="186" y="644"/>
                  </a:lnTo>
                  <a:lnTo>
                    <a:pt x="190" y="646"/>
                  </a:lnTo>
                  <a:lnTo>
                    <a:pt x="194" y="646"/>
                  </a:lnTo>
                  <a:lnTo>
                    <a:pt x="202" y="646"/>
                  </a:lnTo>
                  <a:lnTo>
                    <a:pt x="208" y="644"/>
                  </a:lnTo>
                  <a:lnTo>
                    <a:pt x="212" y="642"/>
                  </a:lnTo>
                  <a:lnTo>
                    <a:pt x="214" y="642"/>
                  </a:lnTo>
                  <a:lnTo>
                    <a:pt x="216" y="640"/>
                  </a:lnTo>
                  <a:lnTo>
                    <a:pt x="218" y="640"/>
                  </a:lnTo>
                  <a:lnTo>
                    <a:pt x="220" y="640"/>
                  </a:lnTo>
                  <a:lnTo>
                    <a:pt x="220" y="642"/>
                  </a:lnTo>
                  <a:lnTo>
                    <a:pt x="218" y="644"/>
                  </a:lnTo>
                  <a:lnTo>
                    <a:pt x="216" y="646"/>
                  </a:lnTo>
                  <a:lnTo>
                    <a:pt x="214" y="648"/>
                  </a:lnTo>
                  <a:lnTo>
                    <a:pt x="212" y="650"/>
                  </a:lnTo>
                  <a:lnTo>
                    <a:pt x="210" y="650"/>
                  </a:lnTo>
                  <a:lnTo>
                    <a:pt x="212" y="652"/>
                  </a:lnTo>
                  <a:lnTo>
                    <a:pt x="214" y="654"/>
                  </a:lnTo>
                  <a:lnTo>
                    <a:pt x="218" y="656"/>
                  </a:lnTo>
                  <a:lnTo>
                    <a:pt x="222" y="656"/>
                  </a:lnTo>
                  <a:lnTo>
                    <a:pt x="226" y="658"/>
                  </a:lnTo>
                  <a:lnTo>
                    <a:pt x="228" y="658"/>
                  </a:lnTo>
                  <a:lnTo>
                    <a:pt x="232" y="658"/>
                  </a:lnTo>
                  <a:lnTo>
                    <a:pt x="234" y="656"/>
                  </a:lnTo>
                  <a:lnTo>
                    <a:pt x="234" y="652"/>
                  </a:lnTo>
                  <a:lnTo>
                    <a:pt x="234" y="644"/>
                  </a:lnTo>
                  <a:lnTo>
                    <a:pt x="234" y="638"/>
                  </a:lnTo>
                  <a:lnTo>
                    <a:pt x="236" y="632"/>
                  </a:lnTo>
                  <a:lnTo>
                    <a:pt x="238" y="630"/>
                  </a:lnTo>
                  <a:lnTo>
                    <a:pt x="240" y="626"/>
                  </a:lnTo>
                  <a:lnTo>
                    <a:pt x="240" y="622"/>
                  </a:lnTo>
                  <a:lnTo>
                    <a:pt x="240" y="618"/>
                  </a:lnTo>
                  <a:lnTo>
                    <a:pt x="238" y="616"/>
                  </a:lnTo>
                  <a:lnTo>
                    <a:pt x="238" y="614"/>
                  </a:lnTo>
                  <a:lnTo>
                    <a:pt x="238" y="612"/>
                  </a:lnTo>
                  <a:lnTo>
                    <a:pt x="242" y="610"/>
                  </a:lnTo>
                  <a:lnTo>
                    <a:pt x="244" y="608"/>
                  </a:lnTo>
                  <a:lnTo>
                    <a:pt x="246" y="608"/>
                  </a:lnTo>
                  <a:lnTo>
                    <a:pt x="246" y="606"/>
                  </a:lnTo>
                  <a:lnTo>
                    <a:pt x="250" y="590"/>
                  </a:lnTo>
                  <a:lnTo>
                    <a:pt x="252" y="576"/>
                  </a:lnTo>
                  <a:lnTo>
                    <a:pt x="252" y="574"/>
                  </a:lnTo>
                  <a:lnTo>
                    <a:pt x="252" y="572"/>
                  </a:lnTo>
                  <a:lnTo>
                    <a:pt x="250" y="570"/>
                  </a:lnTo>
                  <a:lnTo>
                    <a:pt x="252" y="566"/>
                  </a:lnTo>
                  <a:lnTo>
                    <a:pt x="254" y="566"/>
                  </a:lnTo>
                  <a:lnTo>
                    <a:pt x="258" y="564"/>
                  </a:lnTo>
                  <a:lnTo>
                    <a:pt x="260" y="564"/>
                  </a:lnTo>
                  <a:lnTo>
                    <a:pt x="260" y="566"/>
                  </a:lnTo>
                  <a:lnTo>
                    <a:pt x="260" y="566"/>
                  </a:lnTo>
                  <a:lnTo>
                    <a:pt x="262" y="566"/>
                  </a:lnTo>
                  <a:lnTo>
                    <a:pt x="266" y="566"/>
                  </a:lnTo>
                  <a:lnTo>
                    <a:pt x="268" y="564"/>
                  </a:lnTo>
                  <a:lnTo>
                    <a:pt x="270" y="562"/>
                  </a:lnTo>
                  <a:lnTo>
                    <a:pt x="272" y="560"/>
                  </a:lnTo>
                  <a:lnTo>
                    <a:pt x="276" y="558"/>
                  </a:lnTo>
                  <a:lnTo>
                    <a:pt x="280" y="556"/>
                  </a:lnTo>
                  <a:lnTo>
                    <a:pt x="282" y="556"/>
                  </a:lnTo>
                  <a:lnTo>
                    <a:pt x="284" y="556"/>
                  </a:lnTo>
                  <a:lnTo>
                    <a:pt x="286" y="552"/>
                  </a:lnTo>
                  <a:lnTo>
                    <a:pt x="292" y="544"/>
                  </a:lnTo>
                  <a:lnTo>
                    <a:pt x="302" y="534"/>
                  </a:lnTo>
                  <a:lnTo>
                    <a:pt x="310" y="526"/>
                  </a:lnTo>
                  <a:lnTo>
                    <a:pt x="318" y="518"/>
                  </a:lnTo>
                  <a:lnTo>
                    <a:pt x="322" y="516"/>
                  </a:lnTo>
                  <a:lnTo>
                    <a:pt x="324" y="518"/>
                  </a:lnTo>
                  <a:lnTo>
                    <a:pt x="326" y="516"/>
                  </a:lnTo>
                  <a:lnTo>
                    <a:pt x="326" y="512"/>
                  </a:lnTo>
                  <a:lnTo>
                    <a:pt x="328" y="510"/>
                  </a:lnTo>
                  <a:lnTo>
                    <a:pt x="330" y="506"/>
                  </a:lnTo>
                  <a:lnTo>
                    <a:pt x="330" y="504"/>
                  </a:lnTo>
                  <a:lnTo>
                    <a:pt x="332" y="502"/>
                  </a:lnTo>
                  <a:lnTo>
                    <a:pt x="334" y="500"/>
                  </a:lnTo>
                  <a:lnTo>
                    <a:pt x="336" y="498"/>
                  </a:lnTo>
                  <a:lnTo>
                    <a:pt x="338" y="498"/>
                  </a:lnTo>
                  <a:lnTo>
                    <a:pt x="340" y="500"/>
                  </a:lnTo>
                  <a:lnTo>
                    <a:pt x="342" y="504"/>
                  </a:lnTo>
                  <a:lnTo>
                    <a:pt x="346" y="504"/>
                  </a:lnTo>
                  <a:lnTo>
                    <a:pt x="348" y="504"/>
                  </a:lnTo>
                  <a:lnTo>
                    <a:pt x="348" y="500"/>
                  </a:lnTo>
                  <a:lnTo>
                    <a:pt x="350" y="498"/>
                  </a:lnTo>
                  <a:lnTo>
                    <a:pt x="352" y="498"/>
                  </a:lnTo>
                  <a:lnTo>
                    <a:pt x="356" y="498"/>
                  </a:lnTo>
                  <a:lnTo>
                    <a:pt x="358" y="498"/>
                  </a:lnTo>
                  <a:lnTo>
                    <a:pt x="358" y="498"/>
                  </a:lnTo>
                  <a:lnTo>
                    <a:pt x="358" y="498"/>
                  </a:lnTo>
                  <a:lnTo>
                    <a:pt x="360" y="496"/>
                  </a:lnTo>
                  <a:lnTo>
                    <a:pt x="364" y="494"/>
                  </a:lnTo>
                  <a:lnTo>
                    <a:pt x="366" y="490"/>
                  </a:lnTo>
                  <a:lnTo>
                    <a:pt x="370" y="488"/>
                  </a:lnTo>
                  <a:lnTo>
                    <a:pt x="372" y="486"/>
                  </a:lnTo>
                  <a:lnTo>
                    <a:pt x="374" y="484"/>
                  </a:lnTo>
                  <a:lnTo>
                    <a:pt x="380" y="480"/>
                  </a:lnTo>
                  <a:lnTo>
                    <a:pt x="384" y="478"/>
                  </a:lnTo>
                  <a:lnTo>
                    <a:pt x="386" y="476"/>
                  </a:lnTo>
                  <a:lnTo>
                    <a:pt x="390" y="474"/>
                  </a:lnTo>
                  <a:lnTo>
                    <a:pt x="390" y="472"/>
                  </a:lnTo>
                  <a:lnTo>
                    <a:pt x="390" y="470"/>
                  </a:lnTo>
                  <a:lnTo>
                    <a:pt x="388" y="468"/>
                  </a:lnTo>
                  <a:lnTo>
                    <a:pt x="386" y="466"/>
                  </a:lnTo>
                  <a:lnTo>
                    <a:pt x="382" y="464"/>
                  </a:lnTo>
                  <a:lnTo>
                    <a:pt x="378" y="464"/>
                  </a:lnTo>
                  <a:lnTo>
                    <a:pt x="372" y="464"/>
                  </a:lnTo>
                  <a:lnTo>
                    <a:pt x="368" y="464"/>
                  </a:lnTo>
                  <a:lnTo>
                    <a:pt x="364" y="464"/>
                  </a:lnTo>
                  <a:lnTo>
                    <a:pt x="362" y="464"/>
                  </a:lnTo>
                  <a:lnTo>
                    <a:pt x="362" y="466"/>
                  </a:lnTo>
                  <a:lnTo>
                    <a:pt x="360" y="468"/>
                  </a:lnTo>
                  <a:lnTo>
                    <a:pt x="358" y="470"/>
                  </a:lnTo>
                  <a:lnTo>
                    <a:pt x="354" y="472"/>
                  </a:lnTo>
                  <a:lnTo>
                    <a:pt x="348" y="474"/>
                  </a:lnTo>
                  <a:lnTo>
                    <a:pt x="344" y="474"/>
                  </a:lnTo>
                  <a:lnTo>
                    <a:pt x="340" y="474"/>
                  </a:lnTo>
                  <a:lnTo>
                    <a:pt x="338" y="472"/>
                  </a:lnTo>
                  <a:lnTo>
                    <a:pt x="334" y="472"/>
                  </a:lnTo>
                  <a:lnTo>
                    <a:pt x="334" y="472"/>
                  </a:lnTo>
                  <a:lnTo>
                    <a:pt x="334" y="472"/>
                  </a:lnTo>
                  <a:lnTo>
                    <a:pt x="334" y="470"/>
                  </a:lnTo>
                  <a:lnTo>
                    <a:pt x="334" y="468"/>
                  </a:lnTo>
                  <a:lnTo>
                    <a:pt x="334" y="466"/>
                  </a:lnTo>
                  <a:lnTo>
                    <a:pt x="334" y="466"/>
                  </a:lnTo>
                  <a:lnTo>
                    <a:pt x="336" y="466"/>
                  </a:lnTo>
                  <a:lnTo>
                    <a:pt x="340" y="466"/>
                  </a:lnTo>
                  <a:lnTo>
                    <a:pt x="344" y="468"/>
                  </a:lnTo>
                  <a:lnTo>
                    <a:pt x="346" y="468"/>
                  </a:lnTo>
                  <a:lnTo>
                    <a:pt x="348" y="468"/>
                  </a:lnTo>
                  <a:lnTo>
                    <a:pt x="358" y="462"/>
                  </a:lnTo>
                  <a:lnTo>
                    <a:pt x="364" y="450"/>
                  </a:lnTo>
                  <a:lnTo>
                    <a:pt x="356" y="448"/>
                  </a:lnTo>
                  <a:lnTo>
                    <a:pt x="358" y="448"/>
                  </a:lnTo>
                  <a:lnTo>
                    <a:pt x="360" y="446"/>
                  </a:lnTo>
                  <a:lnTo>
                    <a:pt x="362" y="444"/>
                  </a:lnTo>
                  <a:lnTo>
                    <a:pt x="362" y="442"/>
                  </a:lnTo>
                  <a:lnTo>
                    <a:pt x="360" y="438"/>
                  </a:lnTo>
                  <a:lnTo>
                    <a:pt x="360" y="438"/>
                  </a:lnTo>
                  <a:lnTo>
                    <a:pt x="358" y="438"/>
                  </a:lnTo>
                  <a:lnTo>
                    <a:pt x="356" y="436"/>
                  </a:lnTo>
                  <a:lnTo>
                    <a:pt x="356" y="434"/>
                  </a:lnTo>
                  <a:lnTo>
                    <a:pt x="356" y="432"/>
                  </a:lnTo>
                  <a:lnTo>
                    <a:pt x="356" y="430"/>
                  </a:lnTo>
                  <a:lnTo>
                    <a:pt x="358" y="430"/>
                  </a:lnTo>
                  <a:lnTo>
                    <a:pt x="362" y="428"/>
                  </a:lnTo>
                  <a:lnTo>
                    <a:pt x="366" y="428"/>
                  </a:lnTo>
                  <a:lnTo>
                    <a:pt x="366" y="430"/>
                  </a:lnTo>
                  <a:lnTo>
                    <a:pt x="368" y="432"/>
                  </a:lnTo>
                  <a:lnTo>
                    <a:pt x="370" y="436"/>
                  </a:lnTo>
                  <a:lnTo>
                    <a:pt x="372" y="442"/>
                  </a:lnTo>
                  <a:lnTo>
                    <a:pt x="374" y="448"/>
                  </a:lnTo>
                  <a:lnTo>
                    <a:pt x="378" y="452"/>
                  </a:lnTo>
                  <a:lnTo>
                    <a:pt x="378" y="456"/>
                  </a:lnTo>
                  <a:lnTo>
                    <a:pt x="380" y="456"/>
                  </a:lnTo>
                  <a:lnTo>
                    <a:pt x="396" y="458"/>
                  </a:lnTo>
                  <a:lnTo>
                    <a:pt x="394" y="434"/>
                  </a:lnTo>
                  <a:lnTo>
                    <a:pt x="394" y="434"/>
                  </a:lnTo>
                  <a:lnTo>
                    <a:pt x="394" y="432"/>
                  </a:lnTo>
                  <a:lnTo>
                    <a:pt x="392" y="428"/>
                  </a:lnTo>
                  <a:lnTo>
                    <a:pt x="390" y="426"/>
                  </a:lnTo>
                  <a:lnTo>
                    <a:pt x="386" y="422"/>
                  </a:lnTo>
                  <a:lnTo>
                    <a:pt x="384" y="420"/>
                  </a:lnTo>
                  <a:lnTo>
                    <a:pt x="382" y="418"/>
                  </a:lnTo>
                  <a:lnTo>
                    <a:pt x="380" y="414"/>
                  </a:lnTo>
                  <a:lnTo>
                    <a:pt x="380" y="412"/>
                  </a:lnTo>
                  <a:lnTo>
                    <a:pt x="380" y="412"/>
                  </a:lnTo>
                  <a:lnTo>
                    <a:pt x="386" y="412"/>
                  </a:lnTo>
                  <a:lnTo>
                    <a:pt x="386" y="396"/>
                  </a:lnTo>
                  <a:lnTo>
                    <a:pt x="386" y="394"/>
                  </a:lnTo>
                  <a:lnTo>
                    <a:pt x="384" y="394"/>
                  </a:lnTo>
                  <a:lnTo>
                    <a:pt x="384" y="392"/>
                  </a:lnTo>
                  <a:lnTo>
                    <a:pt x="382" y="388"/>
                  </a:lnTo>
                  <a:lnTo>
                    <a:pt x="382" y="386"/>
                  </a:lnTo>
                  <a:lnTo>
                    <a:pt x="382" y="384"/>
                  </a:lnTo>
                  <a:lnTo>
                    <a:pt x="386" y="384"/>
                  </a:lnTo>
                  <a:lnTo>
                    <a:pt x="392" y="382"/>
                  </a:lnTo>
                  <a:lnTo>
                    <a:pt x="396" y="382"/>
                  </a:lnTo>
                  <a:lnTo>
                    <a:pt x="396" y="382"/>
                  </a:lnTo>
                  <a:lnTo>
                    <a:pt x="398" y="380"/>
                  </a:lnTo>
                  <a:lnTo>
                    <a:pt x="400" y="378"/>
                  </a:lnTo>
                  <a:lnTo>
                    <a:pt x="402" y="376"/>
                  </a:lnTo>
                  <a:lnTo>
                    <a:pt x="402" y="374"/>
                  </a:lnTo>
                  <a:lnTo>
                    <a:pt x="402" y="370"/>
                  </a:lnTo>
                  <a:lnTo>
                    <a:pt x="410" y="364"/>
                  </a:lnTo>
                  <a:lnTo>
                    <a:pt x="420" y="350"/>
                  </a:lnTo>
                  <a:lnTo>
                    <a:pt x="426" y="340"/>
                  </a:lnTo>
                  <a:lnTo>
                    <a:pt x="426" y="340"/>
                  </a:lnTo>
                  <a:lnTo>
                    <a:pt x="424" y="336"/>
                  </a:lnTo>
                  <a:lnTo>
                    <a:pt x="424" y="332"/>
                  </a:lnTo>
                  <a:lnTo>
                    <a:pt x="422" y="328"/>
                  </a:lnTo>
                  <a:lnTo>
                    <a:pt x="418" y="324"/>
                  </a:lnTo>
                  <a:lnTo>
                    <a:pt x="414" y="324"/>
                  </a:lnTo>
                  <a:lnTo>
                    <a:pt x="414" y="322"/>
                  </a:lnTo>
                  <a:lnTo>
                    <a:pt x="414" y="320"/>
                  </a:lnTo>
                  <a:lnTo>
                    <a:pt x="412" y="316"/>
                  </a:lnTo>
                  <a:lnTo>
                    <a:pt x="412" y="314"/>
                  </a:lnTo>
                  <a:lnTo>
                    <a:pt x="408" y="310"/>
                  </a:lnTo>
                  <a:lnTo>
                    <a:pt x="406" y="308"/>
                  </a:lnTo>
                  <a:lnTo>
                    <a:pt x="400" y="308"/>
                  </a:lnTo>
                  <a:lnTo>
                    <a:pt x="394" y="308"/>
                  </a:lnTo>
                  <a:lnTo>
                    <a:pt x="388" y="310"/>
                  </a:lnTo>
                  <a:lnTo>
                    <a:pt x="384" y="310"/>
                  </a:lnTo>
                  <a:lnTo>
                    <a:pt x="382" y="310"/>
                  </a:lnTo>
                  <a:lnTo>
                    <a:pt x="382" y="310"/>
                  </a:lnTo>
                  <a:lnTo>
                    <a:pt x="382" y="308"/>
                  </a:lnTo>
                  <a:lnTo>
                    <a:pt x="382" y="306"/>
                  </a:lnTo>
                  <a:lnTo>
                    <a:pt x="382" y="300"/>
                  </a:lnTo>
                  <a:lnTo>
                    <a:pt x="382" y="298"/>
                  </a:lnTo>
                  <a:lnTo>
                    <a:pt x="382" y="292"/>
                  </a:lnTo>
                  <a:lnTo>
                    <a:pt x="382" y="286"/>
                  </a:lnTo>
                  <a:lnTo>
                    <a:pt x="382" y="280"/>
                  </a:lnTo>
                  <a:lnTo>
                    <a:pt x="382" y="276"/>
                  </a:lnTo>
                  <a:lnTo>
                    <a:pt x="380" y="272"/>
                  </a:lnTo>
                  <a:lnTo>
                    <a:pt x="380" y="270"/>
                  </a:lnTo>
                  <a:lnTo>
                    <a:pt x="380" y="270"/>
                  </a:lnTo>
                  <a:lnTo>
                    <a:pt x="378" y="268"/>
                  </a:lnTo>
                  <a:lnTo>
                    <a:pt x="374" y="266"/>
                  </a:lnTo>
                  <a:lnTo>
                    <a:pt x="372" y="264"/>
                  </a:lnTo>
                  <a:lnTo>
                    <a:pt x="370" y="260"/>
                  </a:lnTo>
                  <a:lnTo>
                    <a:pt x="370" y="258"/>
                  </a:lnTo>
                  <a:lnTo>
                    <a:pt x="374" y="256"/>
                  </a:lnTo>
                  <a:lnTo>
                    <a:pt x="374" y="254"/>
                  </a:lnTo>
                  <a:lnTo>
                    <a:pt x="376" y="250"/>
                  </a:lnTo>
                  <a:lnTo>
                    <a:pt x="378" y="242"/>
                  </a:lnTo>
                  <a:lnTo>
                    <a:pt x="380" y="230"/>
                  </a:lnTo>
                  <a:lnTo>
                    <a:pt x="380" y="210"/>
                  </a:lnTo>
                  <a:lnTo>
                    <a:pt x="378" y="188"/>
                  </a:lnTo>
                  <a:lnTo>
                    <a:pt x="378" y="186"/>
                  </a:lnTo>
                  <a:lnTo>
                    <a:pt x="380" y="184"/>
                  </a:lnTo>
                  <a:lnTo>
                    <a:pt x="380" y="180"/>
                  </a:lnTo>
                  <a:lnTo>
                    <a:pt x="382" y="176"/>
                  </a:lnTo>
                  <a:lnTo>
                    <a:pt x="384" y="174"/>
                  </a:lnTo>
                  <a:lnTo>
                    <a:pt x="388" y="172"/>
                  </a:lnTo>
                  <a:lnTo>
                    <a:pt x="392" y="172"/>
                  </a:lnTo>
                  <a:lnTo>
                    <a:pt x="392" y="172"/>
                  </a:lnTo>
                  <a:lnTo>
                    <a:pt x="394" y="174"/>
                  </a:lnTo>
                  <a:lnTo>
                    <a:pt x="396" y="174"/>
                  </a:lnTo>
                  <a:lnTo>
                    <a:pt x="400" y="174"/>
                  </a:lnTo>
                  <a:lnTo>
                    <a:pt x="402" y="174"/>
                  </a:lnTo>
                  <a:lnTo>
                    <a:pt x="406" y="170"/>
                  </a:lnTo>
                  <a:lnTo>
                    <a:pt x="408" y="166"/>
                  </a:lnTo>
                  <a:lnTo>
                    <a:pt x="408" y="162"/>
                  </a:lnTo>
                  <a:lnTo>
                    <a:pt x="408" y="158"/>
                  </a:lnTo>
                  <a:lnTo>
                    <a:pt x="408" y="154"/>
                  </a:lnTo>
                  <a:lnTo>
                    <a:pt x="408" y="150"/>
                  </a:lnTo>
                  <a:lnTo>
                    <a:pt x="408" y="146"/>
                  </a:lnTo>
                  <a:lnTo>
                    <a:pt x="412" y="144"/>
                  </a:lnTo>
                  <a:lnTo>
                    <a:pt x="414" y="140"/>
                  </a:lnTo>
                  <a:lnTo>
                    <a:pt x="416" y="138"/>
                  </a:lnTo>
                  <a:lnTo>
                    <a:pt x="414" y="138"/>
                  </a:lnTo>
                  <a:lnTo>
                    <a:pt x="410" y="138"/>
                  </a:lnTo>
                  <a:lnTo>
                    <a:pt x="406" y="138"/>
                  </a:lnTo>
                  <a:lnTo>
                    <a:pt x="402" y="140"/>
                  </a:lnTo>
                  <a:lnTo>
                    <a:pt x="400" y="140"/>
                  </a:lnTo>
                  <a:lnTo>
                    <a:pt x="398" y="140"/>
                  </a:lnTo>
                  <a:lnTo>
                    <a:pt x="396" y="138"/>
                  </a:lnTo>
                  <a:lnTo>
                    <a:pt x="398" y="136"/>
                  </a:lnTo>
                  <a:lnTo>
                    <a:pt x="404" y="134"/>
                  </a:lnTo>
                  <a:lnTo>
                    <a:pt x="410" y="130"/>
                  </a:lnTo>
                  <a:lnTo>
                    <a:pt x="416" y="128"/>
                  </a:lnTo>
                  <a:lnTo>
                    <a:pt x="422" y="124"/>
                  </a:lnTo>
                  <a:lnTo>
                    <a:pt x="426" y="120"/>
                  </a:lnTo>
                  <a:lnTo>
                    <a:pt x="430" y="114"/>
                  </a:lnTo>
                  <a:lnTo>
                    <a:pt x="434" y="108"/>
                  </a:lnTo>
                  <a:lnTo>
                    <a:pt x="436" y="102"/>
                  </a:lnTo>
                  <a:lnTo>
                    <a:pt x="436" y="98"/>
                  </a:lnTo>
                  <a:lnTo>
                    <a:pt x="436" y="94"/>
                  </a:lnTo>
                  <a:lnTo>
                    <a:pt x="436" y="92"/>
                  </a:lnTo>
                  <a:lnTo>
                    <a:pt x="436" y="90"/>
                  </a:lnTo>
                  <a:lnTo>
                    <a:pt x="436" y="86"/>
                  </a:lnTo>
                  <a:lnTo>
                    <a:pt x="440" y="84"/>
                  </a:lnTo>
                  <a:lnTo>
                    <a:pt x="422" y="72"/>
                  </a:lnTo>
                  <a:lnTo>
                    <a:pt x="422" y="74"/>
                  </a:lnTo>
                  <a:lnTo>
                    <a:pt x="422" y="76"/>
                  </a:lnTo>
                  <a:lnTo>
                    <a:pt x="420" y="78"/>
                  </a:lnTo>
                  <a:lnTo>
                    <a:pt x="418" y="80"/>
                  </a:lnTo>
                  <a:lnTo>
                    <a:pt x="416" y="82"/>
                  </a:lnTo>
                  <a:lnTo>
                    <a:pt x="414" y="78"/>
                  </a:lnTo>
                  <a:lnTo>
                    <a:pt x="412" y="76"/>
                  </a:lnTo>
                  <a:lnTo>
                    <a:pt x="410" y="74"/>
                  </a:lnTo>
                  <a:lnTo>
                    <a:pt x="408" y="74"/>
                  </a:lnTo>
                  <a:lnTo>
                    <a:pt x="406" y="76"/>
                  </a:lnTo>
                  <a:lnTo>
                    <a:pt x="406" y="78"/>
                  </a:lnTo>
                  <a:lnTo>
                    <a:pt x="406" y="82"/>
                  </a:lnTo>
                  <a:lnTo>
                    <a:pt x="408" y="84"/>
                  </a:lnTo>
                  <a:lnTo>
                    <a:pt x="408" y="84"/>
                  </a:lnTo>
                  <a:lnTo>
                    <a:pt x="410" y="86"/>
                  </a:lnTo>
                  <a:lnTo>
                    <a:pt x="410" y="86"/>
                  </a:lnTo>
                  <a:lnTo>
                    <a:pt x="410" y="88"/>
                  </a:lnTo>
                  <a:lnTo>
                    <a:pt x="408" y="92"/>
                  </a:lnTo>
                  <a:lnTo>
                    <a:pt x="406" y="98"/>
                  </a:lnTo>
                  <a:lnTo>
                    <a:pt x="398" y="108"/>
                  </a:lnTo>
                  <a:lnTo>
                    <a:pt x="386" y="118"/>
                  </a:lnTo>
                  <a:lnTo>
                    <a:pt x="372" y="128"/>
                  </a:lnTo>
                  <a:lnTo>
                    <a:pt x="362" y="136"/>
                  </a:lnTo>
                  <a:lnTo>
                    <a:pt x="354" y="140"/>
                  </a:lnTo>
                  <a:lnTo>
                    <a:pt x="356" y="138"/>
                  </a:lnTo>
                  <a:lnTo>
                    <a:pt x="362" y="130"/>
                  </a:lnTo>
                  <a:lnTo>
                    <a:pt x="370" y="120"/>
                  </a:lnTo>
                  <a:lnTo>
                    <a:pt x="378" y="110"/>
                  </a:lnTo>
                  <a:lnTo>
                    <a:pt x="382" y="100"/>
                  </a:lnTo>
                  <a:lnTo>
                    <a:pt x="388" y="88"/>
                  </a:lnTo>
                  <a:lnTo>
                    <a:pt x="398" y="66"/>
                  </a:lnTo>
                  <a:lnTo>
                    <a:pt x="398" y="66"/>
                  </a:lnTo>
                  <a:lnTo>
                    <a:pt x="396" y="64"/>
                  </a:lnTo>
                  <a:lnTo>
                    <a:pt x="394" y="64"/>
                  </a:lnTo>
                  <a:lnTo>
                    <a:pt x="390" y="62"/>
                  </a:lnTo>
                  <a:lnTo>
                    <a:pt x="386" y="64"/>
                  </a:lnTo>
                  <a:lnTo>
                    <a:pt x="382" y="64"/>
                  </a:lnTo>
                  <a:lnTo>
                    <a:pt x="376" y="68"/>
                  </a:lnTo>
                  <a:lnTo>
                    <a:pt x="376" y="70"/>
                  </a:lnTo>
                  <a:lnTo>
                    <a:pt x="374" y="72"/>
                  </a:lnTo>
                  <a:lnTo>
                    <a:pt x="372" y="74"/>
                  </a:lnTo>
                  <a:lnTo>
                    <a:pt x="368" y="78"/>
                  </a:lnTo>
                  <a:lnTo>
                    <a:pt x="366" y="80"/>
                  </a:lnTo>
                  <a:lnTo>
                    <a:pt x="362" y="82"/>
                  </a:lnTo>
                  <a:lnTo>
                    <a:pt x="358" y="84"/>
                  </a:lnTo>
                  <a:lnTo>
                    <a:pt x="356" y="86"/>
                  </a:lnTo>
                  <a:lnTo>
                    <a:pt x="356" y="84"/>
                  </a:lnTo>
                  <a:lnTo>
                    <a:pt x="356" y="82"/>
                  </a:lnTo>
                  <a:lnTo>
                    <a:pt x="356" y="80"/>
                  </a:lnTo>
                  <a:lnTo>
                    <a:pt x="360" y="78"/>
                  </a:lnTo>
                  <a:lnTo>
                    <a:pt x="364" y="74"/>
                  </a:lnTo>
                  <a:lnTo>
                    <a:pt x="368" y="68"/>
                  </a:lnTo>
                  <a:lnTo>
                    <a:pt x="364" y="60"/>
                  </a:lnTo>
                  <a:lnTo>
                    <a:pt x="360" y="60"/>
                  </a:lnTo>
                  <a:lnTo>
                    <a:pt x="352" y="60"/>
                  </a:lnTo>
                  <a:lnTo>
                    <a:pt x="340" y="64"/>
                  </a:lnTo>
                  <a:lnTo>
                    <a:pt x="330" y="72"/>
                  </a:lnTo>
                  <a:lnTo>
                    <a:pt x="326" y="78"/>
                  </a:lnTo>
                  <a:lnTo>
                    <a:pt x="326" y="78"/>
                  </a:lnTo>
                  <a:lnTo>
                    <a:pt x="326" y="76"/>
                  </a:lnTo>
                  <a:lnTo>
                    <a:pt x="326" y="72"/>
                  </a:lnTo>
                  <a:lnTo>
                    <a:pt x="328" y="68"/>
                  </a:lnTo>
                  <a:lnTo>
                    <a:pt x="328" y="64"/>
                  </a:lnTo>
                  <a:lnTo>
                    <a:pt x="332" y="62"/>
                  </a:lnTo>
                  <a:lnTo>
                    <a:pt x="336" y="60"/>
                  </a:lnTo>
                  <a:lnTo>
                    <a:pt x="340" y="58"/>
                  </a:lnTo>
                  <a:lnTo>
                    <a:pt x="346" y="56"/>
                  </a:lnTo>
                  <a:lnTo>
                    <a:pt x="352" y="56"/>
                  </a:lnTo>
                  <a:lnTo>
                    <a:pt x="358" y="54"/>
                  </a:lnTo>
                  <a:lnTo>
                    <a:pt x="360" y="54"/>
                  </a:lnTo>
                  <a:lnTo>
                    <a:pt x="362" y="54"/>
                  </a:lnTo>
                  <a:lnTo>
                    <a:pt x="362" y="52"/>
                  </a:lnTo>
                  <a:lnTo>
                    <a:pt x="364" y="50"/>
                  </a:lnTo>
                  <a:lnTo>
                    <a:pt x="366" y="48"/>
                  </a:lnTo>
                  <a:lnTo>
                    <a:pt x="368" y="44"/>
                  </a:lnTo>
                  <a:lnTo>
                    <a:pt x="368" y="40"/>
                  </a:lnTo>
                  <a:lnTo>
                    <a:pt x="366" y="36"/>
                  </a:lnTo>
                  <a:lnTo>
                    <a:pt x="362" y="32"/>
                  </a:lnTo>
                  <a:lnTo>
                    <a:pt x="358" y="30"/>
                  </a:lnTo>
                  <a:lnTo>
                    <a:pt x="352" y="28"/>
                  </a:lnTo>
                  <a:lnTo>
                    <a:pt x="348" y="28"/>
                  </a:lnTo>
                  <a:lnTo>
                    <a:pt x="348" y="28"/>
                  </a:lnTo>
                  <a:lnTo>
                    <a:pt x="340" y="28"/>
                  </a:lnTo>
                  <a:lnTo>
                    <a:pt x="340" y="18"/>
                  </a:lnTo>
                  <a:lnTo>
                    <a:pt x="340" y="18"/>
                  </a:lnTo>
                  <a:lnTo>
                    <a:pt x="338" y="18"/>
                  </a:lnTo>
                  <a:lnTo>
                    <a:pt x="334" y="18"/>
                  </a:lnTo>
                  <a:lnTo>
                    <a:pt x="330" y="20"/>
                  </a:lnTo>
                  <a:lnTo>
                    <a:pt x="328" y="22"/>
                  </a:lnTo>
                  <a:lnTo>
                    <a:pt x="324" y="24"/>
                  </a:lnTo>
                  <a:lnTo>
                    <a:pt x="324" y="24"/>
                  </a:lnTo>
                  <a:lnTo>
                    <a:pt x="320" y="26"/>
                  </a:lnTo>
                  <a:lnTo>
                    <a:pt x="314" y="26"/>
                  </a:lnTo>
                  <a:lnTo>
                    <a:pt x="308" y="28"/>
                  </a:lnTo>
                  <a:lnTo>
                    <a:pt x="304" y="30"/>
                  </a:lnTo>
                  <a:lnTo>
                    <a:pt x="300" y="32"/>
                  </a:lnTo>
                  <a:lnTo>
                    <a:pt x="288" y="38"/>
                  </a:lnTo>
                  <a:lnTo>
                    <a:pt x="290" y="36"/>
                  </a:lnTo>
                  <a:lnTo>
                    <a:pt x="298" y="30"/>
                  </a:lnTo>
                  <a:lnTo>
                    <a:pt x="306" y="22"/>
                  </a:lnTo>
                  <a:lnTo>
                    <a:pt x="314" y="16"/>
                  </a:lnTo>
                  <a:lnTo>
                    <a:pt x="322" y="14"/>
                  </a:lnTo>
                  <a:lnTo>
                    <a:pt x="322" y="14"/>
                  </a:lnTo>
                  <a:lnTo>
                    <a:pt x="322" y="12"/>
                  </a:lnTo>
                  <a:lnTo>
                    <a:pt x="324" y="10"/>
                  </a:lnTo>
                  <a:lnTo>
                    <a:pt x="322" y="8"/>
                  </a:lnTo>
                  <a:lnTo>
                    <a:pt x="322" y="6"/>
                  </a:lnTo>
                  <a:lnTo>
                    <a:pt x="318" y="4"/>
                  </a:lnTo>
                  <a:lnTo>
                    <a:pt x="312" y="2"/>
                  </a:lnTo>
                  <a:lnTo>
                    <a:pt x="298" y="2"/>
                  </a:lnTo>
                  <a:lnTo>
                    <a:pt x="278" y="0"/>
                  </a:lnTo>
                  <a:lnTo>
                    <a:pt x="258" y="4"/>
                  </a:lnTo>
                  <a:lnTo>
                    <a:pt x="240" y="12"/>
                  </a:lnTo>
                  <a:lnTo>
                    <a:pt x="212" y="30"/>
                  </a:lnTo>
                  <a:lnTo>
                    <a:pt x="212" y="30"/>
                  </a:lnTo>
                  <a:lnTo>
                    <a:pt x="214" y="32"/>
                  </a:lnTo>
                  <a:lnTo>
                    <a:pt x="218" y="34"/>
                  </a:lnTo>
                  <a:lnTo>
                    <a:pt x="220" y="38"/>
                  </a:lnTo>
                  <a:lnTo>
                    <a:pt x="224" y="42"/>
                  </a:lnTo>
                  <a:lnTo>
                    <a:pt x="226" y="48"/>
                  </a:lnTo>
                  <a:lnTo>
                    <a:pt x="228" y="56"/>
                  </a:lnTo>
                  <a:lnTo>
                    <a:pt x="206" y="38"/>
                  </a:lnTo>
                  <a:lnTo>
                    <a:pt x="196" y="40"/>
                  </a:lnTo>
                  <a:lnTo>
                    <a:pt x="202" y="62"/>
                  </a:lnTo>
                  <a:lnTo>
                    <a:pt x="186" y="48"/>
                  </a:lnTo>
                  <a:lnTo>
                    <a:pt x="166" y="54"/>
                  </a:lnTo>
                  <a:lnTo>
                    <a:pt x="164" y="54"/>
                  </a:lnTo>
                  <a:lnTo>
                    <a:pt x="164" y="56"/>
                  </a:lnTo>
                  <a:lnTo>
                    <a:pt x="162" y="60"/>
                  </a:lnTo>
                  <a:lnTo>
                    <a:pt x="164" y="66"/>
                  </a:lnTo>
                  <a:lnTo>
                    <a:pt x="166" y="70"/>
                  </a:lnTo>
                  <a:lnTo>
                    <a:pt x="170" y="76"/>
                  </a:lnTo>
                  <a:lnTo>
                    <a:pt x="152" y="64"/>
                  </a:lnTo>
                  <a:lnTo>
                    <a:pt x="128" y="70"/>
                  </a:lnTo>
                  <a:lnTo>
                    <a:pt x="104" y="7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64" name="Freeform 531">
              <a:extLst>
                <a:ext uri="{FF2B5EF4-FFF2-40B4-BE49-F238E27FC236}">
                  <a16:creationId xmlns:a16="http://schemas.microsoft.com/office/drawing/2014/main" id="{8FB4D729-CA65-4A53-B476-91E0E4B5EE00}"/>
                </a:ext>
              </a:extLst>
            </p:cNvPr>
            <p:cNvSpPr/>
            <p:nvPr/>
          </p:nvSpPr>
          <p:spPr bwMode="gray">
            <a:xfrm>
              <a:off x="8466614" y="2104669"/>
              <a:ext cx="70353" cy="85107"/>
            </a:xfrm>
            <a:custGeom>
              <a:avLst/>
              <a:gdLst>
                <a:gd name="T0" fmla="*/ 10 w 38"/>
                <a:gd name="T1" fmla="*/ 0 h 46"/>
                <a:gd name="T2" fmla="*/ 8 w 38"/>
                <a:gd name="T3" fmla="*/ 0 h 46"/>
                <a:gd name="T4" fmla="*/ 8 w 38"/>
                <a:gd name="T5" fmla="*/ 0 h 46"/>
                <a:gd name="T6" fmla="*/ 6 w 38"/>
                <a:gd name="T7" fmla="*/ 2 h 46"/>
                <a:gd name="T8" fmla="*/ 6 w 38"/>
                <a:gd name="T9" fmla="*/ 2 h 46"/>
                <a:gd name="T10" fmla="*/ 4 w 38"/>
                <a:gd name="T11" fmla="*/ 6 h 46"/>
                <a:gd name="T12" fmla="*/ 4 w 38"/>
                <a:gd name="T13" fmla="*/ 10 h 46"/>
                <a:gd name="T14" fmla="*/ 2 w 38"/>
                <a:gd name="T15" fmla="*/ 18 h 46"/>
                <a:gd name="T16" fmla="*/ 2 w 38"/>
                <a:gd name="T17" fmla="*/ 22 h 46"/>
                <a:gd name="T18" fmla="*/ 2 w 38"/>
                <a:gd name="T19" fmla="*/ 24 h 46"/>
                <a:gd name="T20" fmla="*/ 4 w 38"/>
                <a:gd name="T21" fmla="*/ 26 h 46"/>
                <a:gd name="T22" fmla="*/ 6 w 38"/>
                <a:gd name="T23" fmla="*/ 26 h 46"/>
                <a:gd name="T24" fmla="*/ 8 w 38"/>
                <a:gd name="T25" fmla="*/ 28 h 46"/>
                <a:gd name="T26" fmla="*/ 6 w 38"/>
                <a:gd name="T27" fmla="*/ 30 h 46"/>
                <a:gd name="T28" fmla="*/ 4 w 38"/>
                <a:gd name="T29" fmla="*/ 30 h 46"/>
                <a:gd name="T30" fmla="*/ 2 w 38"/>
                <a:gd name="T31" fmla="*/ 32 h 46"/>
                <a:gd name="T32" fmla="*/ 0 w 38"/>
                <a:gd name="T33" fmla="*/ 36 h 46"/>
                <a:gd name="T34" fmla="*/ 0 w 38"/>
                <a:gd name="T35" fmla="*/ 38 h 46"/>
                <a:gd name="T36" fmla="*/ 2 w 38"/>
                <a:gd name="T37" fmla="*/ 40 h 46"/>
                <a:gd name="T38" fmla="*/ 2 w 38"/>
                <a:gd name="T39" fmla="*/ 42 h 46"/>
                <a:gd name="T40" fmla="*/ 2 w 38"/>
                <a:gd name="T41" fmla="*/ 42 h 46"/>
                <a:gd name="T42" fmla="*/ 4 w 38"/>
                <a:gd name="T43" fmla="*/ 42 h 46"/>
                <a:gd name="T44" fmla="*/ 6 w 38"/>
                <a:gd name="T45" fmla="*/ 44 h 46"/>
                <a:gd name="T46" fmla="*/ 8 w 38"/>
                <a:gd name="T47" fmla="*/ 44 h 46"/>
                <a:gd name="T48" fmla="*/ 10 w 38"/>
                <a:gd name="T49" fmla="*/ 44 h 46"/>
                <a:gd name="T50" fmla="*/ 12 w 38"/>
                <a:gd name="T51" fmla="*/ 44 h 46"/>
                <a:gd name="T52" fmla="*/ 12 w 38"/>
                <a:gd name="T53" fmla="*/ 40 h 46"/>
                <a:gd name="T54" fmla="*/ 14 w 38"/>
                <a:gd name="T55" fmla="*/ 38 h 46"/>
                <a:gd name="T56" fmla="*/ 16 w 38"/>
                <a:gd name="T57" fmla="*/ 38 h 46"/>
                <a:gd name="T58" fmla="*/ 18 w 38"/>
                <a:gd name="T59" fmla="*/ 36 h 46"/>
                <a:gd name="T60" fmla="*/ 20 w 38"/>
                <a:gd name="T61" fmla="*/ 38 h 46"/>
                <a:gd name="T62" fmla="*/ 22 w 38"/>
                <a:gd name="T63" fmla="*/ 40 h 46"/>
                <a:gd name="T64" fmla="*/ 26 w 38"/>
                <a:gd name="T65" fmla="*/ 42 h 46"/>
                <a:gd name="T66" fmla="*/ 30 w 38"/>
                <a:gd name="T67" fmla="*/ 44 h 46"/>
                <a:gd name="T68" fmla="*/ 34 w 38"/>
                <a:gd name="T69" fmla="*/ 46 h 46"/>
                <a:gd name="T70" fmla="*/ 36 w 38"/>
                <a:gd name="T71" fmla="*/ 46 h 46"/>
                <a:gd name="T72" fmla="*/ 38 w 38"/>
                <a:gd name="T73" fmla="*/ 46 h 46"/>
                <a:gd name="T74" fmla="*/ 38 w 38"/>
                <a:gd name="T75" fmla="*/ 44 h 46"/>
                <a:gd name="T76" fmla="*/ 38 w 38"/>
                <a:gd name="T77" fmla="*/ 38 h 46"/>
                <a:gd name="T78" fmla="*/ 36 w 38"/>
                <a:gd name="T79" fmla="*/ 34 h 46"/>
                <a:gd name="T80" fmla="*/ 34 w 38"/>
                <a:gd name="T81" fmla="*/ 32 h 46"/>
                <a:gd name="T82" fmla="*/ 34 w 38"/>
                <a:gd name="T83" fmla="*/ 30 h 46"/>
                <a:gd name="T84" fmla="*/ 32 w 38"/>
                <a:gd name="T85" fmla="*/ 28 h 46"/>
                <a:gd name="T86" fmla="*/ 32 w 38"/>
                <a:gd name="T87" fmla="*/ 28 h 46"/>
                <a:gd name="T88" fmla="*/ 32 w 38"/>
                <a:gd name="T89" fmla="*/ 26 h 46"/>
                <a:gd name="T90" fmla="*/ 30 w 38"/>
                <a:gd name="T91" fmla="*/ 24 h 46"/>
                <a:gd name="T92" fmla="*/ 28 w 38"/>
                <a:gd name="T93" fmla="*/ 24 h 46"/>
                <a:gd name="T94" fmla="*/ 26 w 38"/>
                <a:gd name="T95" fmla="*/ 24 h 46"/>
                <a:gd name="T96" fmla="*/ 24 w 38"/>
                <a:gd name="T97" fmla="*/ 24 h 46"/>
                <a:gd name="T98" fmla="*/ 20 w 38"/>
                <a:gd name="T99" fmla="*/ 22 h 46"/>
                <a:gd name="T100" fmla="*/ 18 w 38"/>
                <a:gd name="T101" fmla="*/ 20 h 46"/>
                <a:gd name="T102" fmla="*/ 16 w 38"/>
                <a:gd name="T103" fmla="*/ 18 h 46"/>
                <a:gd name="T104" fmla="*/ 14 w 38"/>
                <a:gd name="T105" fmla="*/ 16 h 46"/>
                <a:gd name="T106" fmla="*/ 14 w 38"/>
                <a:gd name="T107" fmla="*/ 16 h 46"/>
                <a:gd name="T108" fmla="*/ 16 w 38"/>
                <a:gd name="T109" fmla="*/ 14 h 46"/>
                <a:gd name="T110" fmla="*/ 28 w 38"/>
                <a:gd name="T111" fmla="*/ 14 h 46"/>
                <a:gd name="T112" fmla="*/ 28 w 38"/>
                <a:gd name="T113" fmla="*/ 4 h 46"/>
                <a:gd name="T114" fmla="*/ 26 w 38"/>
                <a:gd name="T115" fmla="*/ 6 h 46"/>
                <a:gd name="T116" fmla="*/ 24 w 38"/>
                <a:gd name="T117" fmla="*/ 6 h 46"/>
                <a:gd name="T118" fmla="*/ 20 w 38"/>
                <a:gd name="T119" fmla="*/ 6 h 46"/>
                <a:gd name="T120" fmla="*/ 16 w 38"/>
                <a:gd name="T121" fmla="*/ 4 h 46"/>
                <a:gd name="T122" fmla="*/ 12 w 38"/>
                <a:gd name="T123" fmla="*/ 4 h 46"/>
                <a:gd name="T124" fmla="*/ 10 w 38"/>
                <a:gd name="T12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" h="46">
                  <a:moveTo>
                    <a:pt x="10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6"/>
                  </a:lnTo>
                  <a:lnTo>
                    <a:pt x="4" y="10"/>
                  </a:lnTo>
                  <a:lnTo>
                    <a:pt x="2" y="18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6"/>
                  </a:lnTo>
                  <a:lnTo>
                    <a:pt x="8" y="28"/>
                  </a:lnTo>
                  <a:lnTo>
                    <a:pt x="6" y="30"/>
                  </a:lnTo>
                  <a:lnTo>
                    <a:pt x="4" y="30"/>
                  </a:lnTo>
                  <a:lnTo>
                    <a:pt x="2" y="32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4"/>
                  </a:lnTo>
                  <a:lnTo>
                    <a:pt x="8" y="44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2" y="40"/>
                  </a:lnTo>
                  <a:lnTo>
                    <a:pt x="14" y="38"/>
                  </a:lnTo>
                  <a:lnTo>
                    <a:pt x="16" y="38"/>
                  </a:lnTo>
                  <a:lnTo>
                    <a:pt x="18" y="36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6" y="42"/>
                  </a:lnTo>
                  <a:lnTo>
                    <a:pt x="30" y="44"/>
                  </a:lnTo>
                  <a:lnTo>
                    <a:pt x="34" y="46"/>
                  </a:lnTo>
                  <a:lnTo>
                    <a:pt x="36" y="46"/>
                  </a:lnTo>
                  <a:lnTo>
                    <a:pt x="38" y="46"/>
                  </a:lnTo>
                  <a:lnTo>
                    <a:pt x="38" y="44"/>
                  </a:lnTo>
                  <a:lnTo>
                    <a:pt x="38" y="38"/>
                  </a:lnTo>
                  <a:lnTo>
                    <a:pt x="36" y="34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6"/>
                  </a:lnTo>
                  <a:lnTo>
                    <a:pt x="30" y="24"/>
                  </a:lnTo>
                  <a:lnTo>
                    <a:pt x="28" y="24"/>
                  </a:lnTo>
                  <a:lnTo>
                    <a:pt x="26" y="24"/>
                  </a:lnTo>
                  <a:lnTo>
                    <a:pt x="24" y="24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6" y="14"/>
                  </a:lnTo>
                  <a:lnTo>
                    <a:pt x="28" y="14"/>
                  </a:lnTo>
                  <a:lnTo>
                    <a:pt x="28" y="4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0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65" name="Freeform 532">
              <a:extLst>
                <a:ext uri="{FF2B5EF4-FFF2-40B4-BE49-F238E27FC236}">
                  <a16:creationId xmlns:a16="http://schemas.microsoft.com/office/drawing/2014/main" id="{B5ABD685-82B9-414F-9667-57E1729FABD4}"/>
                </a:ext>
              </a:extLst>
            </p:cNvPr>
            <p:cNvSpPr/>
            <p:nvPr/>
          </p:nvSpPr>
          <p:spPr bwMode="gray">
            <a:xfrm>
              <a:off x="7385398" y="2186075"/>
              <a:ext cx="514688" cy="592048"/>
            </a:xfrm>
            <a:custGeom>
              <a:avLst/>
              <a:gdLst>
                <a:gd name="T0" fmla="*/ 94 w 278"/>
                <a:gd name="T1" fmla="*/ 122 h 320"/>
                <a:gd name="T2" fmla="*/ 110 w 278"/>
                <a:gd name="T3" fmla="*/ 128 h 320"/>
                <a:gd name="T4" fmla="*/ 138 w 278"/>
                <a:gd name="T5" fmla="*/ 144 h 320"/>
                <a:gd name="T6" fmla="*/ 146 w 278"/>
                <a:gd name="T7" fmla="*/ 148 h 320"/>
                <a:gd name="T8" fmla="*/ 156 w 278"/>
                <a:gd name="T9" fmla="*/ 182 h 320"/>
                <a:gd name="T10" fmla="*/ 148 w 278"/>
                <a:gd name="T11" fmla="*/ 224 h 320"/>
                <a:gd name="T12" fmla="*/ 132 w 278"/>
                <a:gd name="T13" fmla="*/ 238 h 320"/>
                <a:gd name="T14" fmla="*/ 118 w 278"/>
                <a:gd name="T15" fmla="*/ 238 h 320"/>
                <a:gd name="T16" fmla="*/ 110 w 278"/>
                <a:gd name="T17" fmla="*/ 254 h 320"/>
                <a:gd name="T18" fmla="*/ 134 w 278"/>
                <a:gd name="T19" fmla="*/ 266 h 320"/>
                <a:gd name="T20" fmla="*/ 146 w 278"/>
                <a:gd name="T21" fmla="*/ 258 h 320"/>
                <a:gd name="T22" fmla="*/ 174 w 278"/>
                <a:gd name="T23" fmla="*/ 282 h 320"/>
                <a:gd name="T24" fmla="*/ 192 w 278"/>
                <a:gd name="T25" fmla="*/ 300 h 320"/>
                <a:gd name="T26" fmla="*/ 208 w 278"/>
                <a:gd name="T27" fmla="*/ 312 h 320"/>
                <a:gd name="T28" fmla="*/ 222 w 278"/>
                <a:gd name="T29" fmla="*/ 318 h 320"/>
                <a:gd name="T30" fmla="*/ 216 w 278"/>
                <a:gd name="T31" fmla="*/ 298 h 320"/>
                <a:gd name="T32" fmla="*/ 204 w 278"/>
                <a:gd name="T33" fmla="*/ 286 h 320"/>
                <a:gd name="T34" fmla="*/ 218 w 278"/>
                <a:gd name="T35" fmla="*/ 288 h 320"/>
                <a:gd name="T36" fmla="*/ 238 w 278"/>
                <a:gd name="T37" fmla="*/ 304 h 320"/>
                <a:gd name="T38" fmla="*/ 246 w 278"/>
                <a:gd name="T39" fmla="*/ 302 h 320"/>
                <a:gd name="T40" fmla="*/ 246 w 278"/>
                <a:gd name="T41" fmla="*/ 278 h 320"/>
                <a:gd name="T42" fmla="*/ 230 w 278"/>
                <a:gd name="T43" fmla="*/ 262 h 320"/>
                <a:gd name="T44" fmla="*/ 218 w 278"/>
                <a:gd name="T45" fmla="*/ 252 h 320"/>
                <a:gd name="T46" fmla="*/ 210 w 278"/>
                <a:gd name="T47" fmla="*/ 242 h 320"/>
                <a:gd name="T48" fmla="*/ 206 w 278"/>
                <a:gd name="T49" fmla="*/ 220 h 320"/>
                <a:gd name="T50" fmla="*/ 214 w 278"/>
                <a:gd name="T51" fmla="*/ 208 h 320"/>
                <a:gd name="T52" fmla="*/ 224 w 278"/>
                <a:gd name="T53" fmla="*/ 228 h 320"/>
                <a:gd name="T54" fmla="*/ 232 w 278"/>
                <a:gd name="T55" fmla="*/ 246 h 320"/>
                <a:gd name="T56" fmla="*/ 242 w 278"/>
                <a:gd name="T57" fmla="*/ 248 h 320"/>
                <a:gd name="T58" fmla="*/ 260 w 278"/>
                <a:gd name="T59" fmla="*/ 236 h 320"/>
                <a:gd name="T60" fmla="*/ 274 w 278"/>
                <a:gd name="T61" fmla="*/ 232 h 320"/>
                <a:gd name="T62" fmla="*/ 272 w 278"/>
                <a:gd name="T63" fmla="*/ 220 h 320"/>
                <a:gd name="T64" fmla="*/ 276 w 278"/>
                <a:gd name="T65" fmla="*/ 212 h 320"/>
                <a:gd name="T66" fmla="*/ 270 w 278"/>
                <a:gd name="T67" fmla="*/ 202 h 320"/>
                <a:gd name="T68" fmla="*/ 260 w 278"/>
                <a:gd name="T69" fmla="*/ 200 h 320"/>
                <a:gd name="T70" fmla="*/ 254 w 278"/>
                <a:gd name="T71" fmla="*/ 196 h 320"/>
                <a:gd name="T72" fmla="*/ 216 w 278"/>
                <a:gd name="T73" fmla="*/ 166 h 320"/>
                <a:gd name="T74" fmla="*/ 206 w 278"/>
                <a:gd name="T75" fmla="*/ 168 h 320"/>
                <a:gd name="T76" fmla="*/ 210 w 278"/>
                <a:gd name="T77" fmla="*/ 152 h 320"/>
                <a:gd name="T78" fmla="*/ 222 w 278"/>
                <a:gd name="T79" fmla="*/ 140 h 320"/>
                <a:gd name="T80" fmla="*/ 218 w 278"/>
                <a:gd name="T81" fmla="*/ 126 h 320"/>
                <a:gd name="T82" fmla="*/ 208 w 278"/>
                <a:gd name="T83" fmla="*/ 116 h 320"/>
                <a:gd name="T84" fmla="*/ 196 w 278"/>
                <a:gd name="T85" fmla="*/ 96 h 320"/>
                <a:gd name="T86" fmla="*/ 186 w 278"/>
                <a:gd name="T87" fmla="*/ 94 h 320"/>
                <a:gd name="T88" fmla="*/ 176 w 278"/>
                <a:gd name="T89" fmla="*/ 94 h 320"/>
                <a:gd name="T90" fmla="*/ 180 w 278"/>
                <a:gd name="T91" fmla="*/ 82 h 320"/>
                <a:gd name="T92" fmla="*/ 168 w 278"/>
                <a:gd name="T93" fmla="*/ 78 h 320"/>
                <a:gd name="T94" fmla="*/ 150 w 278"/>
                <a:gd name="T95" fmla="*/ 58 h 320"/>
                <a:gd name="T96" fmla="*/ 108 w 278"/>
                <a:gd name="T97" fmla="*/ 48 h 320"/>
                <a:gd name="T98" fmla="*/ 78 w 278"/>
                <a:gd name="T99" fmla="*/ 44 h 320"/>
                <a:gd name="T100" fmla="*/ 84 w 278"/>
                <a:gd name="T101" fmla="*/ 24 h 320"/>
                <a:gd name="T102" fmla="*/ 80 w 278"/>
                <a:gd name="T103" fmla="*/ 4 h 320"/>
                <a:gd name="T104" fmla="*/ 60 w 278"/>
                <a:gd name="T105" fmla="*/ 16 h 320"/>
                <a:gd name="T106" fmla="*/ 72 w 278"/>
                <a:gd name="T107" fmla="*/ 78 h 320"/>
                <a:gd name="T108" fmla="*/ 72 w 278"/>
                <a:gd name="T109" fmla="*/ 92 h 320"/>
                <a:gd name="T110" fmla="*/ 44 w 278"/>
                <a:gd name="T111" fmla="*/ 38 h 320"/>
                <a:gd name="T112" fmla="*/ 40 w 278"/>
                <a:gd name="T113" fmla="*/ 0 h 320"/>
                <a:gd name="T114" fmla="*/ 2 w 278"/>
                <a:gd name="T115" fmla="*/ 56 h 320"/>
                <a:gd name="T116" fmla="*/ 4 w 278"/>
                <a:gd name="T117" fmla="*/ 68 h 320"/>
                <a:gd name="T118" fmla="*/ 22 w 278"/>
                <a:gd name="T119" fmla="*/ 108 h 320"/>
                <a:gd name="T120" fmla="*/ 36 w 278"/>
                <a:gd name="T121" fmla="*/ 11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8" h="320">
                  <a:moveTo>
                    <a:pt x="80" y="124"/>
                  </a:moveTo>
                  <a:lnTo>
                    <a:pt x="92" y="126"/>
                  </a:lnTo>
                  <a:lnTo>
                    <a:pt x="92" y="124"/>
                  </a:lnTo>
                  <a:lnTo>
                    <a:pt x="92" y="124"/>
                  </a:lnTo>
                  <a:lnTo>
                    <a:pt x="92" y="122"/>
                  </a:lnTo>
                  <a:lnTo>
                    <a:pt x="94" y="122"/>
                  </a:lnTo>
                  <a:lnTo>
                    <a:pt x="94" y="122"/>
                  </a:lnTo>
                  <a:lnTo>
                    <a:pt x="98" y="124"/>
                  </a:lnTo>
                  <a:lnTo>
                    <a:pt x="98" y="124"/>
                  </a:lnTo>
                  <a:lnTo>
                    <a:pt x="102" y="126"/>
                  </a:lnTo>
                  <a:lnTo>
                    <a:pt x="106" y="128"/>
                  </a:lnTo>
                  <a:lnTo>
                    <a:pt x="110" y="128"/>
                  </a:lnTo>
                  <a:lnTo>
                    <a:pt x="116" y="130"/>
                  </a:lnTo>
                  <a:lnTo>
                    <a:pt x="134" y="138"/>
                  </a:lnTo>
                  <a:lnTo>
                    <a:pt x="136" y="140"/>
                  </a:lnTo>
                  <a:lnTo>
                    <a:pt x="136" y="140"/>
                  </a:lnTo>
                  <a:lnTo>
                    <a:pt x="138" y="142"/>
                  </a:lnTo>
                  <a:lnTo>
                    <a:pt x="138" y="144"/>
                  </a:lnTo>
                  <a:lnTo>
                    <a:pt x="138" y="146"/>
                  </a:lnTo>
                  <a:lnTo>
                    <a:pt x="136" y="150"/>
                  </a:lnTo>
                  <a:lnTo>
                    <a:pt x="136" y="148"/>
                  </a:lnTo>
                  <a:lnTo>
                    <a:pt x="138" y="148"/>
                  </a:lnTo>
                  <a:lnTo>
                    <a:pt x="142" y="148"/>
                  </a:lnTo>
                  <a:lnTo>
                    <a:pt x="146" y="148"/>
                  </a:lnTo>
                  <a:lnTo>
                    <a:pt x="148" y="150"/>
                  </a:lnTo>
                  <a:lnTo>
                    <a:pt x="152" y="152"/>
                  </a:lnTo>
                  <a:lnTo>
                    <a:pt x="152" y="156"/>
                  </a:lnTo>
                  <a:lnTo>
                    <a:pt x="154" y="160"/>
                  </a:lnTo>
                  <a:lnTo>
                    <a:pt x="156" y="170"/>
                  </a:lnTo>
                  <a:lnTo>
                    <a:pt x="156" y="182"/>
                  </a:lnTo>
                  <a:lnTo>
                    <a:pt x="156" y="196"/>
                  </a:lnTo>
                  <a:lnTo>
                    <a:pt x="150" y="210"/>
                  </a:lnTo>
                  <a:lnTo>
                    <a:pt x="150" y="210"/>
                  </a:lnTo>
                  <a:lnTo>
                    <a:pt x="150" y="214"/>
                  </a:lnTo>
                  <a:lnTo>
                    <a:pt x="150" y="218"/>
                  </a:lnTo>
                  <a:lnTo>
                    <a:pt x="148" y="224"/>
                  </a:lnTo>
                  <a:lnTo>
                    <a:pt x="146" y="230"/>
                  </a:lnTo>
                  <a:lnTo>
                    <a:pt x="140" y="234"/>
                  </a:lnTo>
                  <a:lnTo>
                    <a:pt x="140" y="236"/>
                  </a:lnTo>
                  <a:lnTo>
                    <a:pt x="138" y="236"/>
                  </a:lnTo>
                  <a:lnTo>
                    <a:pt x="136" y="238"/>
                  </a:lnTo>
                  <a:lnTo>
                    <a:pt x="132" y="238"/>
                  </a:lnTo>
                  <a:lnTo>
                    <a:pt x="128" y="238"/>
                  </a:lnTo>
                  <a:lnTo>
                    <a:pt x="126" y="238"/>
                  </a:lnTo>
                  <a:lnTo>
                    <a:pt x="124" y="238"/>
                  </a:lnTo>
                  <a:lnTo>
                    <a:pt x="124" y="236"/>
                  </a:lnTo>
                  <a:lnTo>
                    <a:pt x="120" y="236"/>
                  </a:lnTo>
                  <a:lnTo>
                    <a:pt x="118" y="238"/>
                  </a:lnTo>
                  <a:lnTo>
                    <a:pt x="116" y="240"/>
                  </a:lnTo>
                  <a:lnTo>
                    <a:pt x="112" y="244"/>
                  </a:lnTo>
                  <a:lnTo>
                    <a:pt x="110" y="250"/>
                  </a:lnTo>
                  <a:lnTo>
                    <a:pt x="110" y="250"/>
                  </a:lnTo>
                  <a:lnTo>
                    <a:pt x="110" y="252"/>
                  </a:lnTo>
                  <a:lnTo>
                    <a:pt x="110" y="254"/>
                  </a:lnTo>
                  <a:lnTo>
                    <a:pt x="112" y="256"/>
                  </a:lnTo>
                  <a:lnTo>
                    <a:pt x="114" y="260"/>
                  </a:lnTo>
                  <a:lnTo>
                    <a:pt x="116" y="262"/>
                  </a:lnTo>
                  <a:lnTo>
                    <a:pt x="122" y="264"/>
                  </a:lnTo>
                  <a:lnTo>
                    <a:pt x="126" y="266"/>
                  </a:lnTo>
                  <a:lnTo>
                    <a:pt x="134" y="266"/>
                  </a:lnTo>
                  <a:lnTo>
                    <a:pt x="136" y="266"/>
                  </a:lnTo>
                  <a:lnTo>
                    <a:pt x="138" y="264"/>
                  </a:lnTo>
                  <a:lnTo>
                    <a:pt x="140" y="262"/>
                  </a:lnTo>
                  <a:lnTo>
                    <a:pt x="144" y="262"/>
                  </a:lnTo>
                  <a:lnTo>
                    <a:pt x="146" y="260"/>
                  </a:lnTo>
                  <a:lnTo>
                    <a:pt x="146" y="258"/>
                  </a:lnTo>
                  <a:lnTo>
                    <a:pt x="144" y="256"/>
                  </a:lnTo>
                  <a:lnTo>
                    <a:pt x="162" y="274"/>
                  </a:lnTo>
                  <a:lnTo>
                    <a:pt x="174" y="276"/>
                  </a:lnTo>
                  <a:lnTo>
                    <a:pt x="174" y="276"/>
                  </a:lnTo>
                  <a:lnTo>
                    <a:pt x="174" y="278"/>
                  </a:lnTo>
                  <a:lnTo>
                    <a:pt x="174" y="282"/>
                  </a:lnTo>
                  <a:lnTo>
                    <a:pt x="174" y="284"/>
                  </a:lnTo>
                  <a:lnTo>
                    <a:pt x="176" y="288"/>
                  </a:lnTo>
                  <a:lnTo>
                    <a:pt x="180" y="292"/>
                  </a:lnTo>
                  <a:lnTo>
                    <a:pt x="184" y="296"/>
                  </a:lnTo>
                  <a:lnTo>
                    <a:pt x="192" y="298"/>
                  </a:lnTo>
                  <a:lnTo>
                    <a:pt x="192" y="300"/>
                  </a:lnTo>
                  <a:lnTo>
                    <a:pt x="196" y="300"/>
                  </a:lnTo>
                  <a:lnTo>
                    <a:pt x="200" y="302"/>
                  </a:lnTo>
                  <a:lnTo>
                    <a:pt x="202" y="306"/>
                  </a:lnTo>
                  <a:lnTo>
                    <a:pt x="206" y="310"/>
                  </a:lnTo>
                  <a:lnTo>
                    <a:pt x="206" y="312"/>
                  </a:lnTo>
                  <a:lnTo>
                    <a:pt x="208" y="312"/>
                  </a:lnTo>
                  <a:lnTo>
                    <a:pt x="210" y="314"/>
                  </a:lnTo>
                  <a:lnTo>
                    <a:pt x="212" y="316"/>
                  </a:lnTo>
                  <a:lnTo>
                    <a:pt x="214" y="318"/>
                  </a:lnTo>
                  <a:lnTo>
                    <a:pt x="218" y="320"/>
                  </a:lnTo>
                  <a:lnTo>
                    <a:pt x="220" y="320"/>
                  </a:lnTo>
                  <a:lnTo>
                    <a:pt x="222" y="318"/>
                  </a:lnTo>
                  <a:lnTo>
                    <a:pt x="222" y="316"/>
                  </a:lnTo>
                  <a:lnTo>
                    <a:pt x="222" y="310"/>
                  </a:lnTo>
                  <a:lnTo>
                    <a:pt x="222" y="310"/>
                  </a:lnTo>
                  <a:lnTo>
                    <a:pt x="220" y="306"/>
                  </a:lnTo>
                  <a:lnTo>
                    <a:pt x="218" y="302"/>
                  </a:lnTo>
                  <a:lnTo>
                    <a:pt x="216" y="298"/>
                  </a:lnTo>
                  <a:lnTo>
                    <a:pt x="212" y="294"/>
                  </a:lnTo>
                  <a:lnTo>
                    <a:pt x="210" y="290"/>
                  </a:lnTo>
                  <a:lnTo>
                    <a:pt x="206" y="290"/>
                  </a:lnTo>
                  <a:lnTo>
                    <a:pt x="206" y="288"/>
                  </a:lnTo>
                  <a:lnTo>
                    <a:pt x="206" y="288"/>
                  </a:lnTo>
                  <a:lnTo>
                    <a:pt x="204" y="286"/>
                  </a:lnTo>
                  <a:lnTo>
                    <a:pt x="204" y="286"/>
                  </a:lnTo>
                  <a:lnTo>
                    <a:pt x="206" y="284"/>
                  </a:lnTo>
                  <a:lnTo>
                    <a:pt x="208" y="284"/>
                  </a:lnTo>
                  <a:lnTo>
                    <a:pt x="210" y="284"/>
                  </a:lnTo>
                  <a:lnTo>
                    <a:pt x="214" y="286"/>
                  </a:lnTo>
                  <a:lnTo>
                    <a:pt x="218" y="288"/>
                  </a:lnTo>
                  <a:lnTo>
                    <a:pt x="222" y="290"/>
                  </a:lnTo>
                  <a:lnTo>
                    <a:pt x="228" y="292"/>
                  </a:lnTo>
                  <a:lnTo>
                    <a:pt x="232" y="296"/>
                  </a:lnTo>
                  <a:lnTo>
                    <a:pt x="236" y="300"/>
                  </a:lnTo>
                  <a:lnTo>
                    <a:pt x="238" y="304"/>
                  </a:lnTo>
                  <a:lnTo>
                    <a:pt x="238" y="304"/>
                  </a:lnTo>
                  <a:lnTo>
                    <a:pt x="240" y="306"/>
                  </a:lnTo>
                  <a:lnTo>
                    <a:pt x="240" y="308"/>
                  </a:lnTo>
                  <a:lnTo>
                    <a:pt x="242" y="308"/>
                  </a:lnTo>
                  <a:lnTo>
                    <a:pt x="244" y="306"/>
                  </a:lnTo>
                  <a:lnTo>
                    <a:pt x="246" y="304"/>
                  </a:lnTo>
                  <a:lnTo>
                    <a:pt x="246" y="302"/>
                  </a:lnTo>
                  <a:lnTo>
                    <a:pt x="248" y="300"/>
                  </a:lnTo>
                  <a:lnTo>
                    <a:pt x="248" y="296"/>
                  </a:lnTo>
                  <a:lnTo>
                    <a:pt x="250" y="290"/>
                  </a:lnTo>
                  <a:lnTo>
                    <a:pt x="250" y="286"/>
                  </a:lnTo>
                  <a:lnTo>
                    <a:pt x="248" y="282"/>
                  </a:lnTo>
                  <a:lnTo>
                    <a:pt x="246" y="278"/>
                  </a:lnTo>
                  <a:lnTo>
                    <a:pt x="244" y="276"/>
                  </a:lnTo>
                  <a:lnTo>
                    <a:pt x="242" y="274"/>
                  </a:lnTo>
                  <a:lnTo>
                    <a:pt x="240" y="272"/>
                  </a:lnTo>
                  <a:lnTo>
                    <a:pt x="236" y="268"/>
                  </a:lnTo>
                  <a:lnTo>
                    <a:pt x="232" y="264"/>
                  </a:lnTo>
                  <a:lnTo>
                    <a:pt x="230" y="262"/>
                  </a:lnTo>
                  <a:lnTo>
                    <a:pt x="226" y="260"/>
                  </a:lnTo>
                  <a:lnTo>
                    <a:pt x="224" y="258"/>
                  </a:lnTo>
                  <a:lnTo>
                    <a:pt x="224" y="258"/>
                  </a:lnTo>
                  <a:lnTo>
                    <a:pt x="222" y="258"/>
                  </a:lnTo>
                  <a:lnTo>
                    <a:pt x="220" y="256"/>
                  </a:lnTo>
                  <a:lnTo>
                    <a:pt x="218" y="252"/>
                  </a:lnTo>
                  <a:lnTo>
                    <a:pt x="218" y="250"/>
                  </a:lnTo>
                  <a:lnTo>
                    <a:pt x="218" y="250"/>
                  </a:lnTo>
                  <a:lnTo>
                    <a:pt x="216" y="250"/>
                  </a:lnTo>
                  <a:lnTo>
                    <a:pt x="214" y="248"/>
                  </a:lnTo>
                  <a:lnTo>
                    <a:pt x="212" y="246"/>
                  </a:lnTo>
                  <a:lnTo>
                    <a:pt x="210" y="242"/>
                  </a:lnTo>
                  <a:lnTo>
                    <a:pt x="208" y="238"/>
                  </a:lnTo>
                  <a:lnTo>
                    <a:pt x="208" y="230"/>
                  </a:lnTo>
                  <a:lnTo>
                    <a:pt x="208" y="230"/>
                  </a:lnTo>
                  <a:lnTo>
                    <a:pt x="206" y="226"/>
                  </a:lnTo>
                  <a:lnTo>
                    <a:pt x="206" y="224"/>
                  </a:lnTo>
                  <a:lnTo>
                    <a:pt x="206" y="220"/>
                  </a:lnTo>
                  <a:lnTo>
                    <a:pt x="206" y="216"/>
                  </a:lnTo>
                  <a:lnTo>
                    <a:pt x="208" y="212"/>
                  </a:lnTo>
                  <a:lnTo>
                    <a:pt x="210" y="208"/>
                  </a:lnTo>
                  <a:lnTo>
                    <a:pt x="212" y="208"/>
                  </a:lnTo>
                  <a:lnTo>
                    <a:pt x="214" y="208"/>
                  </a:lnTo>
                  <a:lnTo>
                    <a:pt x="214" y="208"/>
                  </a:lnTo>
                  <a:lnTo>
                    <a:pt x="216" y="210"/>
                  </a:lnTo>
                  <a:lnTo>
                    <a:pt x="220" y="212"/>
                  </a:lnTo>
                  <a:lnTo>
                    <a:pt x="222" y="216"/>
                  </a:lnTo>
                  <a:lnTo>
                    <a:pt x="222" y="220"/>
                  </a:lnTo>
                  <a:lnTo>
                    <a:pt x="224" y="226"/>
                  </a:lnTo>
                  <a:lnTo>
                    <a:pt x="224" y="228"/>
                  </a:lnTo>
                  <a:lnTo>
                    <a:pt x="226" y="230"/>
                  </a:lnTo>
                  <a:lnTo>
                    <a:pt x="228" y="234"/>
                  </a:lnTo>
                  <a:lnTo>
                    <a:pt x="230" y="240"/>
                  </a:lnTo>
                  <a:lnTo>
                    <a:pt x="230" y="244"/>
                  </a:lnTo>
                  <a:lnTo>
                    <a:pt x="232" y="246"/>
                  </a:lnTo>
                  <a:lnTo>
                    <a:pt x="232" y="246"/>
                  </a:lnTo>
                  <a:lnTo>
                    <a:pt x="232" y="248"/>
                  </a:lnTo>
                  <a:lnTo>
                    <a:pt x="232" y="248"/>
                  </a:lnTo>
                  <a:lnTo>
                    <a:pt x="234" y="250"/>
                  </a:lnTo>
                  <a:lnTo>
                    <a:pt x="236" y="250"/>
                  </a:lnTo>
                  <a:lnTo>
                    <a:pt x="238" y="250"/>
                  </a:lnTo>
                  <a:lnTo>
                    <a:pt x="242" y="248"/>
                  </a:lnTo>
                  <a:lnTo>
                    <a:pt x="246" y="244"/>
                  </a:lnTo>
                  <a:lnTo>
                    <a:pt x="248" y="244"/>
                  </a:lnTo>
                  <a:lnTo>
                    <a:pt x="250" y="242"/>
                  </a:lnTo>
                  <a:lnTo>
                    <a:pt x="252" y="240"/>
                  </a:lnTo>
                  <a:lnTo>
                    <a:pt x="256" y="238"/>
                  </a:lnTo>
                  <a:lnTo>
                    <a:pt x="260" y="236"/>
                  </a:lnTo>
                  <a:lnTo>
                    <a:pt x="264" y="234"/>
                  </a:lnTo>
                  <a:lnTo>
                    <a:pt x="266" y="234"/>
                  </a:lnTo>
                  <a:lnTo>
                    <a:pt x="268" y="234"/>
                  </a:lnTo>
                  <a:lnTo>
                    <a:pt x="270" y="234"/>
                  </a:lnTo>
                  <a:lnTo>
                    <a:pt x="272" y="234"/>
                  </a:lnTo>
                  <a:lnTo>
                    <a:pt x="274" y="232"/>
                  </a:lnTo>
                  <a:lnTo>
                    <a:pt x="276" y="230"/>
                  </a:lnTo>
                  <a:lnTo>
                    <a:pt x="278" y="228"/>
                  </a:lnTo>
                  <a:lnTo>
                    <a:pt x="276" y="224"/>
                  </a:lnTo>
                  <a:lnTo>
                    <a:pt x="274" y="220"/>
                  </a:lnTo>
                  <a:lnTo>
                    <a:pt x="274" y="220"/>
                  </a:lnTo>
                  <a:lnTo>
                    <a:pt x="272" y="220"/>
                  </a:lnTo>
                  <a:lnTo>
                    <a:pt x="270" y="220"/>
                  </a:lnTo>
                  <a:lnTo>
                    <a:pt x="268" y="218"/>
                  </a:lnTo>
                  <a:lnTo>
                    <a:pt x="266" y="218"/>
                  </a:lnTo>
                  <a:lnTo>
                    <a:pt x="266" y="214"/>
                  </a:lnTo>
                  <a:lnTo>
                    <a:pt x="276" y="212"/>
                  </a:lnTo>
                  <a:lnTo>
                    <a:pt x="276" y="212"/>
                  </a:lnTo>
                  <a:lnTo>
                    <a:pt x="276" y="210"/>
                  </a:lnTo>
                  <a:lnTo>
                    <a:pt x="276" y="208"/>
                  </a:lnTo>
                  <a:lnTo>
                    <a:pt x="274" y="206"/>
                  </a:lnTo>
                  <a:lnTo>
                    <a:pt x="272" y="204"/>
                  </a:lnTo>
                  <a:lnTo>
                    <a:pt x="272" y="204"/>
                  </a:lnTo>
                  <a:lnTo>
                    <a:pt x="270" y="202"/>
                  </a:lnTo>
                  <a:lnTo>
                    <a:pt x="270" y="200"/>
                  </a:lnTo>
                  <a:lnTo>
                    <a:pt x="268" y="198"/>
                  </a:lnTo>
                  <a:lnTo>
                    <a:pt x="266" y="198"/>
                  </a:lnTo>
                  <a:lnTo>
                    <a:pt x="262" y="198"/>
                  </a:lnTo>
                  <a:lnTo>
                    <a:pt x="262" y="200"/>
                  </a:lnTo>
                  <a:lnTo>
                    <a:pt x="260" y="200"/>
                  </a:lnTo>
                  <a:lnTo>
                    <a:pt x="258" y="200"/>
                  </a:lnTo>
                  <a:lnTo>
                    <a:pt x="256" y="202"/>
                  </a:lnTo>
                  <a:lnTo>
                    <a:pt x="254" y="202"/>
                  </a:lnTo>
                  <a:lnTo>
                    <a:pt x="254" y="200"/>
                  </a:lnTo>
                  <a:lnTo>
                    <a:pt x="254" y="198"/>
                  </a:lnTo>
                  <a:lnTo>
                    <a:pt x="254" y="196"/>
                  </a:lnTo>
                  <a:lnTo>
                    <a:pt x="252" y="194"/>
                  </a:lnTo>
                  <a:lnTo>
                    <a:pt x="252" y="190"/>
                  </a:lnTo>
                  <a:lnTo>
                    <a:pt x="248" y="186"/>
                  </a:lnTo>
                  <a:lnTo>
                    <a:pt x="244" y="182"/>
                  </a:lnTo>
                  <a:lnTo>
                    <a:pt x="228" y="176"/>
                  </a:lnTo>
                  <a:lnTo>
                    <a:pt x="216" y="166"/>
                  </a:lnTo>
                  <a:lnTo>
                    <a:pt x="216" y="166"/>
                  </a:lnTo>
                  <a:lnTo>
                    <a:pt x="214" y="166"/>
                  </a:lnTo>
                  <a:lnTo>
                    <a:pt x="212" y="168"/>
                  </a:lnTo>
                  <a:lnTo>
                    <a:pt x="210" y="168"/>
                  </a:lnTo>
                  <a:lnTo>
                    <a:pt x="208" y="168"/>
                  </a:lnTo>
                  <a:lnTo>
                    <a:pt x="206" y="168"/>
                  </a:lnTo>
                  <a:lnTo>
                    <a:pt x="206" y="166"/>
                  </a:lnTo>
                  <a:lnTo>
                    <a:pt x="206" y="162"/>
                  </a:lnTo>
                  <a:lnTo>
                    <a:pt x="206" y="162"/>
                  </a:lnTo>
                  <a:lnTo>
                    <a:pt x="208" y="158"/>
                  </a:lnTo>
                  <a:lnTo>
                    <a:pt x="208" y="156"/>
                  </a:lnTo>
                  <a:lnTo>
                    <a:pt x="210" y="152"/>
                  </a:lnTo>
                  <a:lnTo>
                    <a:pt x="208" y="150"/>
                  </a:lnTo>
                  <a:lnTo>
                    <a:pt x="218" y="148"/>
                  </a:lnTo>
                  <a:lnTo>
                    <a:pt x="220" y="148"/>
                  </a:lnTo>
                  <a:lnTo>
                    <a:pt x="220" y="146"/>
                  </a:lnTo>
                  <a:lnTo>
                    <a:pt x="222" y="144"/>
                  </a:lnTo>
                  <a:lnTo>
                    <a:pt x="222" y="140"/>
                  </a:lnTo>
                  <a:lnTo>
                    <a:pt x="218" y="136"/>
                  </a:lnTo>
                  <a:lnTo>
                    <a:pt x="218" y="136"/>
                  </a:lnTo>
                  <a:lnTo>
                    <a:pt x="218" y="132"/>
                  </a:lnTo>
                  <a:lnTo>
                    <a:pt x="216" y="130"/>
                  </a:lnTo>
                  <a:lnTo>
                    <a:pt x="218" y="126"/>
                  </a:lnTo>
                  <a:lnTo>
                    <a:pt x="218" y="126"/>
                  </a:lnTo>
                  <a:lnTo>
                    <a:pt x="220" y="124"/>
                  </a:lnTo>
                  <a:lnTo>
                    <a:pt x="220" y="122"/>
                  </a:lnTo>
                  <a:lnTo>
                    <a:pt x="218" y="120"/>
                  </a:lnTo>
                  <a:lnTo>
                    <a:pt x="218" y="118"/>
                  </a:lnTo>
                  <a:lnTo>
                    <a:pt x="214" y="116"/>
                  </a:lnTo>
                  <a:lnTo>
                    <a:pt x="208" y="116"/>
                  </a:lnTo>
                  <a:lnTo>
                    <a:pt x="208" y="104"/>
                  </a:lnTo>
                  <a:lnTo>
                    <a:pt x="206" y="104"/>
                  </a:lnTo>
                  <a:lnTo>
                    <a:pt x="204" y="102"/>
                  </a:lnTo>
                  <a:lnTo>
                    <a:pt x="200" y="102"/>
                  </a:lnTo>
                  <a:lnTo>
                    <a:pt x="196" y="98"/>
                  </a:lnTo>
                  <a:lnTo>
                    <a:pt x="196" y="96"/>
                  </a:lnTo>
                  <a:lnTo>
                    <a:pt x="196" y="96"/>
                  </a:lnTo>
                  <a:lnTo>
                    <a:pt x="194" y="94"/>
                  </a:lnTo>
                  <a:lnTo>
                    <a:pt x="192" y="92"/>
                  </a:lnTo>
                  <a:lnTo>
                    <a:pt x="190" y="92"/>
                  </a:lnTo>
                  <a:lnTo>
                    <a:pt x="186" y="94"/>
                  </a:lnTo>
                  <a:lnTo>
                    <a:pt x="186" y="94"/>
                  </a:lnTo>
                  <a:lnTo>
                    <a:pt x="184" y="94"/>
                  </a:lnTo>
                  <a:lnTo>
                    <a:pt x="182" y="96"/>
                  </a:lnTo>
                  <a:lnTo>
                    <a:pt x="180" y="96"/>
                  </a:lnTo>
                  <a:lnTo>
                    <a:pt x="178" y="96"/>
                  </a:lnTo>
                  <a:lnTo>
                    <a:pt x="176" y="96"/>
                  </a:lnTo>
                  <a:lnTo>
                    <a:pt x="176" y="94"/>
                  </a:lnTo>
                  <a:lnTo>
                    <a:pt x="178" y="90"/>
                  </a:lnTo>
                  <a:lnTo>
                    <a:pt x="178" y="90"/>
                  </a:lnTo>
                  <a:lnTo>
                    <a:pt x="178" y="88"/>
                  </a:lnTo>
                  <a:lnTo>
                    <a:pt x="180" y="86"/>
                  </a:lnTo>
                  <a:lnTo>
                    <a:pt x="180" y="84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6" y="78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0" y="78"/>
                  </a:lnTo>
                  <a:lnTo>
                    <a:pt x="168" y="78"/>
                  </a:lnTo>
                  <a:lnTo>
                    <a:pt x="166" y="78"/>
                  </a:lnTo>
                  <a:lnTo>
                    <a:pt x="164" y="76"/>
                  </a:lnTo>
                  <a:lnTo>
                    <a:pt x="160" y="74"/>
                  </a:lnTo>
                  <a:lnTo>
                    <a:pt x="156" y="70"/>
                  </a:lnTo>
                  <a:lnTo>
                    <a:pt x="152" y="62"/>
                  </a:lnTo>
                  <a:lnTo>
                    <a:pt x="150" y="58"/>
                  </a:lnTo>
                  <a:lnTo>
                    <a:pt x="144" y="54"/>
                  </a:lnTo>
                  <a:lnTo>
                    <a:pt x="132" y="48"/>
                  </a:lnTo>
                  <a:lnTo>
                    <a:pt x="114" y="46"/>
                  </a:lnTo>
                  <a:lnTo>
                    <a:pt x="114" y="46"/>
                  </a:lnTo>
                  <a:lnTo>
                    <a:pt x="112" y="46"/>
                  </a:lnTo>
                  <a:lnTo>
                    <a:pt x="108" y="48"/>
                  </a:lnTo>
                  <a:lnTo>
                    <a:pt x="106" y="48"/>
                  </a:lnTo>
                  <a:lnTo>
                    <a:pt x="102" y="48"/>
                  </a:lnTo>
                  <a:lnTo>
                    <a:pt x="98" y="48"/>
                  </a:lnTo>
                  <a:lnTo>
                    <a:pt x="96" y="44"/>
                  </a:lnTo>
                  <a:lnTo>
                    <a:pt x="94" y="38"/>
                  </a:lnTo>
                  <a:lnTo>
                    <a:pt x="78" y="44"/>
                  </a:lnTo>
                  <a:lnTo>
                    <a:pt x="78" y="42"/>
                  </a:lnTo>
                  <a:lnTo>
                    <a:pt x="80" y="40"/>
                  </a:lnTo>
                  <a:lnTo>
                    <a:pt x="82" y="34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84" y="24"/>
                  </a:lnTo>
                  <a:lnTo>
                    <a:pt x="84" y="20"/>
                  </a:lnTo>
                  <a:lnTo>
                    <a:pt x="84" y="16"/>
                  </a:lnTo>
                  <a:lnTo>
                    <a:pt x="86" y="12"/>
                  </a:lnTo>
                  <a:lnTo>
                    <a:pt x="84" y="8"/>
                  </a:lnTo>
                  <a:lnTo>
                    <a:pt x="82" y="6"/>
                  </a:lnTo>
                  <a:lnTo>
                    <a:pt x="80" y="4"/>
                  </a:lnTo>
                  <a:lnTo>
                    <a:pt x="78" y="4"/>
                  </a:lnTo>
                  <a:lnTo>
                    <a:pt x="76" y="4"/>
                  </a:lnTo>
                  <a:lnTo>
                    <a:pt x="72" y="6"/>
                  </a:lnTo>
                  <a:lnTo>
                    <a:pt x="68" y="8"/>
                  </a:lnTo>
                  <a:lnTo>
                    <a:pt x="64" y="12"/>
                  </a:lnTo>
                  <a:lnTo>
                    <a:pt x="60" y="16"/>
                  </a:lnTo>
                  <a:lnTo>
                    <a:pt x="56" y="24"/>
                  </a:lnTo>
                  <a:lnTo>
                    <a:pt x="56" y="28"/>
                  </a:lnTo>
                  <a:lnTo>
                    <a:pt x="54" y="36"/>
                  </a:lnTo>
                  <a:lnTo>
                    <a:pt x="54" y="46"/>
                  </a:lnTo>
                  <a:lnTo>
                    <a:pt x="56" y="58"/>
                  </a:lnTo>
                  <a:lnTo>
                    <a:pt x="72" y="78"/>
                  </a:lnTo>
                  <a:lnTo>
                    <a:pt x="72" y="78"/>
                  </a:lnTo>
                  <a:lnTo>
                    <a:pt x="72" y="80"/>
                  </a:lnTo>
                  <a:lnTo>
                    <a:pt x="72" y="84"/>
                  </a:lnTo>
                  <a:lnTo>
                    <a:pt x="72" y="86"/>
                  </a:lnTo>
                  <a:lnTo>
                    <a:pt x="72" y="90"/>
                  </a:lnTo>
                  <a:lnTo>
                    <a:pt x="72" y="92"/>
                  </a:lnTo>
                  <a:lnTo>
                    <a:pt x="70" y="92"/>
                  </a:lnTo>
                  <a:lnTo>
                    <a:pt x="68" y="90"/>
                  </a:lnTo>
                  <a:lnTo>
                    <a:pt x="64" y="86"/>
                  </a:lnTo>
                  <a:lnTo>
                    <a:pt x="56" y="76"/>
                  </a:lnTo>
                  <a:lnTo>
                    <a:pt x="48" y="60"/>
                  </a:lnTo>
                  <a:lnTo>
                    <a:pt x="44" y="38"/>
                  </a:lnTo>
                  <a:lnTo>
                    <a:pt x="44" y="32"/>
                  </a:lnTo>
                  <a:lnTo>
                    <a:pt x="46" y="20"/>
                  </a:lnTo>
                  <a:lnTo>
                    <a:pt x="52" y="4"/>
                  </a:lnTo>
                  <a:lnTo>
                    <a:pt x="52" y="2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32" y="4"/>
                  </a:lnTo>
                  <a:lnTo>
                    <a:pt x="18" y="14"/>
                  </a:lnTo>
                  <a:lnTo>
                    <a:pt x="16" y="18"/>
                  </a:lnTo>
                  <a:lnTo>
                    <a:pt x="10" y="30"/>
                  </a:lnTo>
                  <a:lnTo>
                    <a:pt x="4" y="42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4" y="68"/>
                  </a:lnTo>
                  <a:lnTo>
                    <a:pt x="6" y="72"/>
                  </a:lnTo>
                  <a:lnTo>
                    <a:pt x="12" y="80"/>
                  </a:lnTo>
                  <a:lnTo>
                    <a:pt x="18" y="88"/>
                  </a:lnTo>
                  <a:lnTo>
                    <a:pt x="22" y="98"/>
                  </a:lnTo>
                  <a:lnTo>
                    <a:pt x="24" y="104"/>
                  </a:lnTo>
                  <a:lnTo>
                    <a:pt x="22" y="108"/>
                  </a:lnTo>
                  <a:lnTo>
                    <a:pt x="26" y="112"/>
                  </a:lnTo>
                  <a:lnTo>
                    <a:pt x="26" y="112"/>
                  </a:lnTo>
                  <a:lnTo>
                    <a:pt x="28" y="110"/>
                  </a:lnTo>
                  <a:lnTo>
                    <a:pt x="30" y="108"/>
                  </a:lnTo>
                  <a:lnTo>
                    <a:pt x="32" y="108"/>
                  </a:lnTo>
                  <a:lnTo>
                    <a:pt x="36" y="110"/>
                  </a:lnTo>
                  <a:lnTo>
                    <a:pt x="40" y="112"/>
                  </a:lnTo>
                  <a:lnTo>
                    <a:pt x="48" y="118"/>
                  </a:lnTo>
                  <a:lnTo>
                    <a:pt x="62" y="122"/>
                  </a:lnTo>
                  <a:lnTo>
                    <a:pt x="80" y="12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66" name="Freeform 533">
              <a:extLst>
                <a:ext uri="{FF2B5EF4-FFF2-40B4-BE49-F238E27FC236}">
                  <a16:creationId xmlns:a16="http://schemas.microsoft.com/office/drawing/2014/main" id="{7FCA927C-A85B-48AF-B394-0DFB10A11978}"/>
                </a:ext>
              </a:extLst>
            </p:cNvPr>
            <p:cNvSpPr/>
            <p:nvPr/>
          </p:nvSpPr>
          <p:spPr bwMode="gray">
            <a:xfrm>
              <a:off x="7266909" y="2626411"/>
              <a:ext cx="148112" cy="107309"/>
            </a:xfrm>
            <a:custGeom>
              <a:avLst/>
              <a:gdLst>
                <a:gd name="T0" fmla="*/ 6 w 80"/>
                <a:gd name="T1" fmla="*/ 36 h 58"/>
                <a:gd name="T2" fmla="*/ 0 w 80"/>
                <a:gd name="T3" fmla="*/ 46 h 58"/>
                <a:gd name="T4" fmla="*/ 2 w 80"/>
                <a:gd name="T5" fmla="*/ 46 h 58"/>
                <a:gd name="T6" fmla="*/ 4 w 80"/>
                <a:gd name="T7" fmla="*/ 44 h 58"/>
                <a:gd name="T8" fmla="*/ 6 w 80"/>
                <a:gd name="T9" fmla="*/ 44 h 58"/>
                <a:gd name="T10" fmla="*/ 10 w 80"/>
                <a:gd name="T11" fmla="*/ 44 h 58"/>
                <a:gd name="T12" fmla="*/ 12 w 80"/>
                <a:gd name="T13" fmla="*/ 44 h 58"/>
                <a:gd name="T14" fmla="*/ 14 w 80"/>
                <a:gd name="T15" fmla="*/ 46 h 58"/>
                <a:gd name="T16" fmla="*/ 16 w 80"/>
                <a:gd name="T17" fmla="*/ 48 h 58"/>
                <a:gd name="T18" fmla="*/ 16 w 80"/>
                <a:gd name="T19" fmla="*/ 50 h 58"/>
                <a:gd name="T20" fmla="*/ 16 w 80"/>
                <a:gd name="T21" fmla="*/ 52 h 58"/>
                <a:gd name="T22" fmla="*/ 18 w 80"/>
                <a:gd name="T23" fmla="*/ 54 h 58"/>
                <a:gd name="T24" fmla="*/ 20 w 80"/>
                <a:gd name="T25" fmla="*/ 56 h 58"/>
                <a:gd name="T26" fmla="*/ 22 w 80"/>
                <a:gd name="T27" fmla="*/ 58 h 58"/>
                <a:gd name="T28" fmla="*/ 26 w 80"/>
                <a:gd name="T29" fmla="*/ 58 h 58"/>
                <a:gd name="T30" fmla="*/ 30 w 80"/>
                <a:gd name="T31" fmla="*/ 58 h 58"/>
                <a:gd name="T32" fmla="*/ 34 w 80"/>
                <a:gd name="T33" fmla="*/ 56 h 58"/>
                <a:gd name="T34" fmla="*/ 54 w 80"/>
                <a:gd name="T35" fmla="*/ 44 h 58"/>
                <a:gd name="T36" fmla="*/ 72 w 80"/>
                <a:gd name="T37" fmla="*/ 48 h 58"/>
                <a:gd name="T38" fmla="*/ 80 w 80"/>
                <a:gd name="T39" fmla="*/ 42 h 58"/>
                <a:gd name="T40" fmla="*/ 80 w 80"/>
                <a:gd name="T41" fmla="*/ 40 h 58"/>
                <a:gd name="T42" fmla="*/ 78 w 80"/>
                <a:gd name="T43" fmla="*/ 38 h 58"/>
                <a:gd name="T44" fmla="*/ 74 w 80"/>
                <a:gd name="T45" fmla="*/ 34 h 58"/>
                <a:gd name="T46" fmla="*/ 70 w 80"/>
                <a:gd name="T47" fmla="*/ 30 h 58"/>
                <a:gd name="T48" fmla="*/ 66 w 80"/>
                <a:gd name="T49" fmla="*/ 26 h 58"/>
                <a:gd name="T50" fmla="*/ 60 w 80"/>
                <a:gd name="T51" fmla="*/ 24 h 58"/>
                <a:gd name="T52" fmla="*/ 60 w 80"/>
                <a:gd name="T53" fmla="*/ 24 h 58"/>
                <a:gd name="T54" fmla="*/ 58 w 80"/>
                <a:gd name="T55" fmla="*/ 22 h 58"/>
                <a:gd name="T56" fmla="*/ 54 w 80"/>
                <a:gd name="T57" fmla="*/ 20 h 58"/>
                <a:gd name="T58" fmla="*/ 50 w 80"/>
                <a:gd name="T59" fmla="*/ 16 h 58"/>
                <a:gd name="T60" fmla="*/ 46 w 80"/>
                <a:gd name="T61" fmla="*/ 14 h 58"/>
                <a:gd name="T62" fmla="*/ 42 w 80"/>
                <a:gd name="T63" fmla="*/ 12 h 58"/>
                <a:gd name="T64" fmla="*/ 38 w 80"/>
                <a:gd name="T65" fmla="*/ 10 h 58"/>
                <a:gd name="T66" fmla="*/ 34 w 80"/>
                <a:gd name="T67" fmla="*/ 10 h 58"/>
                <a:gd name="T68" fmla="*/ 32 w 80"/>
                <a:gd name="T69" fmla="*/ 0 h 58"/>
                <a:gd name="T70" fmla="*/ 22 w 80"/>
                <a:gd name="T71" fmla="*/ 14 h 58"/>
                <a:gd name="T72" fmla="*/ 20 w 80"/>
                <a:gd name="T73" fmla="*/ 14 h 58"/>
                <a:gd name="T74" fmla="*/ 18 w 80"/>
                <a:gd name="T75" fmla="*/ 14 h 58"/>
                <a:gd name="T76" fmla="*/ 16 w 80"/>
                <a:gd name="T77" fmla="*/ 16 h 58"/>
                <a:gd name="T78" fmla="*/ 12 w 80"/>
                <a:gd name="T79" fmla="*/ 18 h 58"/>
                <a:gd name="T80" fmla="*/ 10 w 80"/>
                <a:gd name="T81" fmla="*/ 20 h 58"/>
                <a:gd name="T82" fmla="*/ 6 w 80"/>
                <a:gd name="T83" fmla="*/ 24 h 58"/>
                <a:gd name="T84" fmla="*/ 6 w 80"/>
                <a:gd name="T85" fmla="*/ 30 h 58"/>
                <a:gd name="T86" fmla="*/ 6 w 80"/>
                <a:gd name="T87" fmla="*/ 3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0" h="58">
                  <a:moveTo>
                    <a:pt x="6" y="36"/>
                  </a:moveTo>
                  <a:lnTo>
                    <a:pt x="0" y="46"/>
                  </a:lnTo>
                  <a:lnTo>
                    <a:pt x="2" y="46"/>
                  </a:lnTo>
                  <a:lnTo>
                    <a:pt x="4" y="44"/>
                  </a:lnTo>
                  <a:lnTo>
                    <a:pt x="6" y="44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4" y="46"/>
                  </a:lnTo>
                  <a:lnTo>
                    <a:pt x="16" y="48"/>
                  </a:lnTo>
                  <a:lnTo>
                    <a:pt x="16" y="50"/>
                  </a:lnTo>
                  <a:lnTo>
                    <a:pt x="16" y="52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22" y="58"/>
                  </a:lnTo>
                  <a:lnTo>
                    <a:pt x="26" y="58"/>
                  </a:lnTo>
                  <a:lnTo>
                    <a:pt x="30" y="58"/>
                  </a:lnTo>
                  <a:lnTo>
                    <a:pt x="34" y="56"/>
                  </a:lnTo>
                  <a:lnTo>
                    <a:pt x="54" y="44"/>
                  </a:lnTo>
                  <a:lnTo>
                    <a:pt x="72" y="48"/>
                  </a:lnTo>
                  <a:lnTo>
                    <a:pt x="80" y="42"/>
                  </a:lnTo>
                  <a:lnTo>
                    <a:pt x="80" y="40"/>
                  </a:lnTo>
                  <a:lnTo>
                    <a:pt x="78" y="38"/>
                  </a:lnTo>
                  <a:lnTo>
                    <a:pt x="74" y="34"/>
                  </a:lnTo>
                  <a:lnTo>
                    <a:pt x="70" y="30"/>
                  </a:lnTo>
                  <a:lnTo>
                    <a:pt x="66" y="26"/>
                  </a:lnTo>
                  <a:lnTo>
                    <a:pt x="60" y="24"/>
                  </a:lnTo>
                  <a:lnTo>
                    <a:pt x="60" y="24"/>
                  </a:lnTo>
                  <a:lnTo>
                    <a:pt x="58" y="22"/>
                  </a:lnTo>
                  <a:lnTo>
                    <a:pt x="54" y="20"/>
                  </a:lnTo>
                  <a:lnTo>
                    <a:pt x="50" y="16"/>
                  </a:lnTo>
                  <a:lnTo>
                    <a:pt x="46" y="14"/>
                  </a:lnTo>
                  <a:lnTo>
                    <a:pt x="42" y="12"/>
                  </a:lnTo>
                  <a:lnTo>
                    <a:pt x="38" y="10"/>
                  </a:lnTo>
                  <a:lnTo>
                    <a:pt x="34" y="10"/>
                  </a:lnTo>
                  <a:lnTo>
                    <a:pt x="32" y="0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6" y="16"/>
                  </a:lnTo>
                  <a:lnTo>
                    <a:pt x="12" y="18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6" y="30"/>
                  </a:lnTo>
                  <a:lnTo>
                    <a:pt x="6" y="3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67" name="Freeform 534">
              <a:extLst>
                <a:ext uri="{FF2B5EF4-FFF2-40B4-BE49-F238E27FC236}">
                  <a16:creationId xmlns:a16="http://schemas.microsoft.com/office/drawing/2014/main" id="{39A609D6-5F14-411A-B8D2-BA0DC99E77F2}"/>
                </a:ext>
              </a:extLst>
            </p:cNvPr>
            <p:cNvSpPr/>
            <p:nvPr/>
          </p:nvSpPr>
          <p:spPr bwMode="gray">
            <a:xfrm>
              <a:off x="6892927" y="2026963"/>
              <a:ext cx="155517" cy="225718"/>
            </a:xfrm>
            <a:custGeom>
              <a:avLst/>
              <a:gdLst>
                <a:gd name="T0" fmla="*/ 14 w 84"/>
                <a:gd name="T1" fmla="*/ 48 h 122"/>
                <a:gd name="T2" fmla="*/ 10 w 84"/>
                <a:gd name="T3" fmla="*/ 46 h 122"/>
                <a:gd name="T4" fmla="*/ 6 w 84"/>
                <a:gd name="T5" fmla="*/ 46 h 122"/>
                <a:gd name="T6" fmla="*/ 2 w 84"/>
                <a:gd name="T7" fmla="*/ 48 h 122"/>
                <a:gd name="T8" fmla="*/ 0 w 84"/>
                <a:gd name="T9" fmla="*/ 56 h 122"/>
                <a:gd name="T10" fmla="*/ 2 w 84"/>
                <a:gd name="T11" fmla="*/ 64 h 122"/>
                <a:gd name="T12" fmla="*/ 4 w 84"/>
                <a:gd name="T13" fmla="*/ 70 h 122"/>
                <a:gd name="T14" fmla="*/ 10 w 84"/>
                <a:gd name="T15" fmla="*/ 80 h 122"/>
                <a:gd name="T16" fmla="*/ 20 w 84"/>
                <a:gd name="T17" fmla="*/ 86 h 122"/>
                <a:gd name="T18" fmla="*/ 24 w 84"/>
                <a:gd name="T19" fmla="*/ 90 h 122"/>
                <a:gd name="T20" fmla="*/ 32 w 84"/>
                <a:gd name="T21" fmla="*/ 102 h 122"/>
                <a:gd name="T22" fmla="*/ 32 w 84"/>
                <a:gd name="T23" fmla="*/ 106 h 122"/>
                <a:gd name="T24" fmla="*/ 34 w 84"/>
                <a:gd name="T25" fmla="*/ 112 h 122"/>
                <a:gd name="T26" fmla="*/ 40 w 84"/>
                <a:gd name="T27" fmla="*/ 118 h 122"/>
                <a:gd name="T28" fmla="*/ 50 w 84"/>
                <a:gd name="T29" fmla="*/ 122 h 122"/>
                <a:gd name="T30" fmla="*/ 64 w 84"/>
                <a:gd name="T31" fmla="*/ 120 h 122"/>
                <a:gd name="T32" fmla="*/ 68 w 84"/>
                <a:gd name="T33" fmla="*/ 118 h 122"/>
                <a:gd name="T34" fmla="*/ 76 w 84"/>
                <a:gd name="T35" fmla="*/ 114 h 122"/>
                <a:gd name="T36" fmla="*/ 84 w 84"/>
                <a:gd name="T37" fmla="*/ 104 h 122"/>
                <a:gd name="T38" fmla="*/ 84 w 84"/>
                <a:gd name="T39" fmla="*/ 88 h 122"/>
                <a:gd name="T40" fmla="*/ 80 w 84"/>
                <a:gd name="T41" fmla="*/ 68 h 122"/>
                <a:gd name="T42" fmla="*/ 78 w 84"/>
                <a:gd name="T43" fmla="*/ 54 h 122"/>
                <a:gd name="T44" fmla="*/ 74 w 84"/>
                <a:gd name="T45" fmla="*/ 56 h 122"/>
                <a:gd name="T46" fmla="*/ 66 w 84"/>
                <a:gd name="T47" fmla="*/ 56 h 122"/>
                <a:gd name="T48" fmla="*/ 60 w 84"/>
                <a:gd name="T49" fmla="*/ 54 h 122"/>
                <a:gd name="T50" fmla="*/ 60 w 84"/>
                <a:gd name="T51" fmla="*/ 48 h 122"/>
                <a:gd name="T52" fmla="*/ 64 w 84"/>
                <a:gd name="T53" fmla="*/ 42 h 122"/>
                <a:gd name="T54" fmla="*/ 72 w 84"/>
                <a:gd name="T55" fmla="*/ 36 h 122"/>
                <a:gd name="T56" fmla="*/ 76 w 84"/>
                <a:gd name="T57" fmla="*/ 36 h 122"/>
                <a:gd name="T58" fmla="*/ 78 w 84"/>
                <a:gd name="T59" fmla="*/ 30 h 122"/>
                <a:gd name="T60" fmla="*/ 80 w 84"/>
                <a:gd name="T61" fmla="*/ 20 h 122"/>
                <a:gd name="T62" fmla="*/ 76 w 84"/>
                <a:gd name="T63" fmla="*/ 12 h 122"/>
                <a:gd name="T64" fmla="*/ 68 w 84"/>
                <a:gd name="T65" fmla="*/ 0 h 122"/>
                <a:gd name="T66" fmla="*/ 64 w 84"/>
                <a:gd name="T67" fmla="*/ 0 h 122"/>
                <a:gd name="T68" fmla="*/ 54 w 84"/>
                <a:gd name="T69" fmla="*/ 4 h 122"/>
                <a:gd name="T70" fmla="*/ 46 w 84"/>
                <a:gd name="T71" fmla="*/ 4 h 122"/>
                <a:gd name="T72" fmla="*/ 40 w 84"/>
                <a:gd name="T73" fmla="*/ 4 h 122"/>
                <a:gd name="T74" fmla="*/ 32 w 84"/>
                <a:gd name="T75" fmla="*/ 2 h 122"/>
                <a:gd name="T76" fmla="*/ 24 w 84"/>
                <a:gd name="T77" fmla="*/ 6 h 122"/>
                <a:gd name="T78" fmla="*/ 20 w 84"/>
                <a:gd name="T79" fmla="*/ 14 h 122"/>
                <a:gd name="T80" fmla="*/ 20 w 84"/>
                <a:gd name="T81" fmla="*/ 16 h 122"/>
                <a:gd name="T82" fmla="*/ 20 w 84"/>
                <a:gd name="T83" fmla="*/ 24 h 122"/>
                <a:gd name="T84" fmla="*/ 24 w 84"/>
                <a:gd name="T85" fmla="*/ 34 h 122"/>
                <a:gd name="T86" fmla="*/ 28 w 84"/>
                <a:gd name="T87" fmla="*/ 38 h 122"/>
                <a:gd name="T88" fmla="*/ 32 w 84"/>
                <a:gd name="T89" fmla="*/ 42 h 122"/>
                <a:gd name="T90" fmla="*/ 34 w 84"/>
                <a:gd name="T91" fmla="*/ 48 h 122"/>
                <a:gd name="T92" fmla="*/ 32 w 84"/>
                <a:gd name="T93" fmla="*/ 56 h 122"/>
                <a:gd name="T94" fmla="*/ 26 w 84"/>
                <a:gd name="T95" fmla="*/ 58 h 122"/>
                <a:gd name="T96" fmla="*/ 20 w 84"/>
                <a:gd name="T97" fmla="*/ 5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4" h="122">
                  <a:moveTo>
                    <a:pt x="14" y="48"/>
                  </a:moveTo>
                  <a:lnTo>
                    <a:pt x="14" y="48"/>
                  </a:lnTo>
                  <a:lnTo>
                    <a:pt x="12" y="46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0" y="50"/>
                  </a:lnTo>
                  <a:lnTo>
                    <a:pt x="0" y="56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2" y="66"/>
                  </a:lnTo>
                  <a:lnTo>
                    <a:pt x="4" y="70"/>
                  </a:lnTo>
                  <a:lnTo>
                    <a:pt x="6" y="76"/>
                  </a:lnTo>
                  <a:lnTo>
                    <a:pt x="10" y="80"/>
                  </a:lnTo>
                  <a:lnTo>
                    <a:pt x="14" y="84"/>
                  </a:lnTo>
                  <a:lnTo>
                    <a:pt x="20" y="86"/>
                  </a:lnTo>
                  <a:lnTo>
                    <a:pt x="22" y="88"/>
                  </a:lnTo>
                  <a:lnTo>
                    <a:pt x="24" y="90"/>
                  </a:lnTo>
                  <a:lnTo>
                    <a:pt x="28" y="94"/>
                  </a:lnTo>
                  <a:lnTo>
                    <a:pt x="32" y="102"/>
                  </a:lnTo>
                  <a:lnTo>
                    <a:pt x="32" y="104"/>
                  </a:lnTo>
                  <a:lnTo>
                    <a:pt x="32" y="106"/>
                  </a:lnTo>
                  <a:lnTo>
                    <a:pt x="34" y="108"/>
                  </a:lnTo>
                  <a:lnTo>
                    <a:pt x="34" y="112"/>
                  </a:lnTo>
                  <a:lnTo>
                    <a:pt x="38" y="116"/>
                  </a:lnTo>
                  <a:lnTo>
                    <a:pt x="40" y="118"/>
                  </a:lnTo>
                  <a:lnTo>
                    <a:pt x="44" y="122"/>
                  </a:lnTo>
                  <a:lnTo>
                    <a:pt x="50" y="122"/>
                  </a:lnTo>
                  <a:lnTo>
                    <a:pt x="56" y="122"/>
                  </a:lnTo>
                  <a:lnTo>
                    <a:pt x="64" y="120"/>
                  </a:lnTo>
                  <a:lnTo>
                    <a:pt x="64" y="120"/>
                  </a:lnTo>
                  <a:lnTo>
                    <a:pt x="68" y="118"/>
                  </a:lnTo>
                  <a:lnTo>
                    <a:pt x="72" y="116"/>
                  </a:lnTo>
                  <a:lnTo>
                    <a:pt x="76" y="114"/>
                  </a:lnTo>
                  <a:lnTo>
                    <a:pt x="80" y="110"/>
                  </a:lnTo>
                  <a:lnTo>
                    <a:pt x="84" y="104"/>
                  </a:lnTo>
                  <a:lnTo>
                    <a:pt x="84" y="100"/>
                  </a:lnTo>
                  <a:lnTo>
                    <a:pt x="84" y="88"/>
                  </a:lnTo>
                  <a:lnTo>
                    <a:pt x="82" y="76"/>
                  </a:lnTo>
                  <a:lnTo>
                    <a:pt x="80" y="68"/>
                  </a:lnTo>
                  <a:lnTo>
                    <a:pt x="80" y="54"/>
                  </a:lnTo>
                  <a:lnTo>
                    <a:pt x="78" y="54"/>
                  </a:lnTo>
                  <a:lnTo>
                    <a:pt x="76" y="56"/>
                  </a:lnTo>
                  <a:lnTo>
                    <a:pt x="74" y="56"/>
                  </a:lnTo>
                  <a:lnTo>
                    <a:pt x="70" y="56"/>
                  </a:lnTo>
                  <a:lnTo>
                    <a:pt x="66" y="56"/>
                  </a:lnTo>
                  <a:lnTo>
                    <a:pt x="64" y="56"/>
                  </a:lnTo>
                  <a:lnTo>
                    <a:pt x="60" y="54"/>
                  </a:lnTo>
                  <a:lnTo>
                    <a:pt x="60" y="50"/>
                  </a:lnTo>
                  <a:lnTo>
                    <a:pt x="60" y="48"/>
                  </a:lnTo>
                  <a:lnTo>
                    <a:pt x="62" y="46"/>
                  </a:lnTo>
                  <a:lnTo>
                    <a:pt x="64" y="42"/>
                  </a:lnTo>
                  <a:lnTo>
                    <a:pt x="68" y="40"/>
                  </a:lnTo>
                  <a:lnTo>
                    <a:pt x="7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8" y="32"/>
                  </a:lnTo>
                  <a:lnTo>
                    <a:pt x="78" y="30"/>
                  </a:lnTo>
                  <a:lnTo>
                    <a:pt x="80" y="24"/>
                  </a:lnTo>
                  <a:lnTo>
                    <a:pt x="80" y="20"/>
                  </a:lnTo>
                  <a:lnTo>
                    <a:pt x="78" y="16"/>
                  </a:lnTo>
                  <a:lnTo>
                    <a:pt x="76" y="12"/>
                  </a:lnTo>
                  <a:lnTo>
                    <a:pt x="72" y="10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58" y="2"/>
                  </a:lnTo>
                  <a:lnTo>
                    <a:pt x="54" y="4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36" y="2"/>
                  </a:lnTo>
                  <a:lnTo>
                    <a:pt x="32" y="2"/>
                  </a:lnTo>
                  <a:lnTo>
                    <a:pt x="28" y="4"/>
                  </a:lnTo>
                  <a:lnTo>
                    <a:pt x="24" y="6"/>
                  </a:lnTo>
                  <a:lnTo>
                    <a:pt x="22" y="8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20" y="16"/>
                  </a:lnTo>
                  <a:lnTo>
                    <a:pt x="20" y="20"/>
                  </a:lnTo>
                  <a:lnTo>
                    <a:pt x="20" y="24"/>
                  </a:lnTo>
                  <a:lnTo>
                    <a:pt x="22" y="28"/>
                  </a:lnTo>
                  <a:lnTo>
                    <a:pt x="24" y="34"/>
                  </a:lnTo>
                  <a:lnTo>
                    <a:pt x="28" y="36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2" y="42"/>
                  </a:lnTo>
                  <a:lnTo>
                    <a:pt x="32" y="46"/>
                  </a:lnTo>
                  <a:lnTo>
                    <a:pt x="34" y="48"/>
                  </a:lnTo>
                  <a:lnTo>
                    <a:pt x="34" y="52"/>
                  </a:lnTo>
                  <a:lnTo>
                    <a:pt x="32" y="56"/>
                  </a:lnTo>
                  <a:lnTo>
                    <a:pt x="28" y="58"/>
                  </a:lnTo>
                  <a:lnTo>
                    <a:pt x="26" y="58"/>
                  </a:lnTo>
                  <a:lnTo>
                    <a:pt x="24" y="56"/>
                  </a:lnTo>
                  <a:lnTo>
                    <a:pt x="20" y="54"/>
                  </a:lnTo>
                  <a:lnTo>
                    <a:pt x="14" y="4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68" name="Freeform 535">
              <a:extLst>
                <a:ext uri="{FF2B5EF4-FFF2-40B4-BE49-F238E27FC236}">
                  <a16:creationId xmlns:a16="http://schemas.microsoft.com/office/drawing/2014/main" id="{B6198962-D15C-4A1A-9521-0CE5B53689C4}"/>
                </a:ext>
              </a:extLst>
            </p:cNvPr>
            <p:cNvSpPr/>
            <p:nvPr/>
          </p:nvSpPr>
          <p:spPr bwMode="gray">
            <a:xfrm>
              <a:off x="7159528" y="2049164"/>
              <a:ext cx="125895" cy="196116"/>
            </a:xfrm>
            <a:custGeom>
              <a:avLst/>
              <a:gdLst>
                <a:gd name="T0" fmla="*/ 32 w 68"/>
                <a:gd name="T1" fmla="*/ 0 h 106"/>
                <a:gd name="T2" fmla="*/ 26 w 68"/>
                <a:gd name="T3" fmla="*/ 0 h 106"/>
                <a:gd name="T4" fmla="*/ 20 w 68"/>
                <a:gd name="T5" fmla="*/ 4 h 106"/>
                <a:gd name="T6" fmla="*/ 20 w 68"/>
                <a:gd name="T7" fmla="*/ 4 h 106"/>
                <a:gd name="T8" fmla="*/ 18 w 68"/>
                <a:gd name="T9" fmla="*/ 2 h 106"/>
                <a:gd name="T10" fmla="*/ 16 w 68"/>
                <a:gd name="T11" fmla="*/ 2 h 106"/>
                <a:gd name="T12" fmla="*/ 12 w 68"/>
                <a:gd name="T13" fmla="*/ 8 h 106"/>
                <a:gd name="T14" fmla="*/ 8 w 68"/>
                <a:gd name="T15" fmla="*/ 16 h 106"/>
                <a:gd name="T16" fmla="*/ 4 w 68"/>
                <a:gd name="T17" fmla="*/ 22 h 106"/>
                <a:gd name="T18" fmla="*/ 0 w 68"/>
                <a:gd name="T19" fmla="*/ 30 h 106"/>
                <a:gd name="T20" fmla="*/ 2 w 68"/>
                <a:gd name="T21" fmla="*/ 32 h 106"/>
                <a:gd name="T22" fmla="*/ 4 w 68"/>
                <a:gd name="T23" fmla="*/ 38 h 106"/>
                <a:gd name="T24" fmla="*/ 2 w 68"/>
                <a:gd name="T25" fmla="*/ 46 h 106"/>
                <a:gd name="T26" fmla="*/ 2 w 68"/>
                <a:gd name="T27" fmla="*/ 48 h 106"/>
                <a:gd name="T28" fmla="*/ 2 w 68"/>
                <a:gd name="T29" fmla="*/ 54 h 106"/>
                <a:gd name="T30" fmla="*/ 4 w 68"/>
                <a:gd name="T31" fmla="*/ 66 h 106"/>
                <a:gd name="T32" fmla="*/ 8 w 68"/>
                <a:gd name="T33" fmla="*/ 104 h 106"/>
                <a:gd name="T34" fmla="*/ 10 w 68"/>
                <a:gd name="T35" fmla="*/ 106 h 106"/>
                <a:gd name="T36" fmla="*/ 16 w 68"/>
                <a:gd name="T37" fmla="*/ 106 h 106"/>
                <a:gd name="T38" fmla="*/ 20 w 68"/>
                <a:gd name="T39" fmla="*/ 104 h 106"/>
                <a:gd name="T40" fmla="*/ 24 w 68"/>
                <a:gd name="T41" fmla="*/ 98 h 106"/>
                <a:gd name="T42" fmla="*/ 26 w 68"/>
                <a:gd name="T43" fmla="*/ 90 h 106"/>
                <a:gd name="T44" fmla="*/ 24 w 68"/>
                <a:gd name="T45" fmla="*/ 86 h 106"/>
                <a:gd name="T46" fmla="*/ 22 w 68"/>
                <a:gd name="T47" fmla="*/ 78 h 106"/>
                <a:gd name="T48" fmla="*/ 24 w 68"/>
                <a:gd name="T49" fmla="*/ 72 h 106"/>
                <a:gd name="T50" fmla="*/ 30 w 68"/>
                <a:gd name="T51" fmla="*/ 68 h 106"/>
                <a:gd name="T52" fmla="*/ 36 w 68"/>
                <a:gd name="T53" fmla="*/ 68 h 106"/>
                <a:gd name="T54" fmla="*/ 40 w 68"/>
                <a:gd name="T55" fmla="*/ 66 h 106"/>
                <a:gd name="T56" fmla="*/ 48 w 68"/>
                <a:gd name="T57" fmla="*/ 62 h 106"/>
                <a:gd name="T58" fmla="*/ 54 w 68"/>
                <a:gd name="T59" fmla="*/ 52 h 106"/>
                <a:gd name="T60" fmla="*/ 56 w 68"/>
                <a:gd name="T61" fmla="*/ 48 h 106"/>
                <a:gd name="T62" fmla="*/ 62 w 68"/>
                <a:gd name="T63" fmla="*/ 38 h 106"/>
                <a:gd name="T64" fmla="*/ 64 w 68"/>
                <a:gd name="T65" fmla="*/ 24 h 106"/>
                <a:gd name="T66" fmla="*/ 64 w 68"/>
                <a:gd name="T67" fmla="*/ 22 h 106"/>
                <a:gd name="T68" fmla="*/ 68 w 68"/>
                <a:gd name="T69" fmla="*/ 18 h 106"/>
                <a:gd name="T70" fmla="*/ 68 w 68"/>
                <a:gd name="T71" fmla="*/ 12 h 106"/>
                <a:gd name="T72" fmla="*/ 62 w 68"/>
                <a:gd name="T73" fmla="*/ 8 h 106"/>
                <a:gd name="T74" fmla="*/ 56 w 68"/>
                <a:gd name="T75" fmla="*/ 8 h 106"/>
                <a:gd name="T76" fmla="*/ 48 w 68"/>
                <a:gd name="T77" fmla="*/ 8 h 106"/>
                <a:gd name="T78" fmla="*/ 40 w 68"/>
                <a:gd name="T79" fmla="*/ 6 h 106"/>
                <a:gd name="T80" fmla="*/ 34 w 68"/>
                <a:gd name="T8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" h="106">
                  <a:moveTo>
                    <a:pt x="34" y="0"/>
                  </a:moveTo>
                  <a:lnTo>
                    <a:pt x="32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12" y="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20"/>
                  </a:lnTo>
                  <a:lnTo>
                    <a:pt x="4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4" y="42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2" y="54"/>
                  </a:lnTo>
                  <a:lnTo>
                    <a:pt x="2" y="60"/>
                  </a:lnTo>
                  <a:lnTo>
                    <a:pt x="4" y="66"/>
                  </a:lnTo>
                  <a:lnTo>
                    <a:pt x="6" y="74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0" y="106"/>
                  </a:lnTo>
                  <a:lnTo>
                    <a:pt x="12" y="106"/>
                  </a:lnTo>
                  <a:lnTo>
                    <a:pt x="16" y="106"/>
                  </a:lnTo>
                  <a:lnTo>
                    <a:pt x="18" y="106"/>
                  </a:lnTo>
                  <a:lnTo>
                    <a:pt x="20" y="104"/>
                  </a:lnTo>
                  <a:lnTo>
                    <a:pt x="24" y="102"/>
                  </a:lnTo>
                  <a:lnTo>
                    <a:pt x="24" y="98"/>
                  </a:lnTo>
                  <a:lnTo>
                    <a:pt x="26" y="90"/>
                  </a:lnTo>
                  <a:lnTo>
                    <a:pt x="26" y="90"/>
                  </a:lnTo>
                  <a:lnTo>
                    <a:pt x="24" y="88"/>
                  </a:lnTo>
                  <a:lnTo>
                    <a:pt x="24" y="86"/>
                  </a:lnTo>
                  <a:lnTo>
                    <a:pt x="24" y="82"/>
                  </a:lnTo>
                  <a:lnTo>
                    <a:pt x="22" y="78"/>
                  </a:lnTo>
                  <a:lnTo>
                    <a:pt x="22" y="76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8" y="68"/>
                  </a:lnTo>
                  <a:lnTo>
                    <a:pt x="40" y="66"/>
                  </a:lnTo>
                  <a:lnTo>
                    <a:pt x="44" y="66"/>
                  </a:lnTo>
                  <a:lnTo>
                    <a:pt x="48" y="62"/>
                  </a:lnTo>
                  <a:lnTo>
                    <a:pt x="52" y="58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56" y="48"/>
                  </a:lnTo>
                  <a:lnTo>
                    <a:pt x="60" y="42"/>
                  </a:lnTo>
                  <a:lnTo>
                    <a:pt x="62" y="38"/>
                  </a:lnTo>
                  <a:lnTo>
                    <a:pt x="62" y="30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6" y="20"/>
                  </a:lnTo>
                  <a:lnTo>
                    <a:pt x="68" y="18"/>
                  </a:lnTo>
                  <a:lnTo>
                    <a:pt x="68" y="14"/>
                  </a:lnTo>
                  <a:lnTo>
                    <a:pt x="68" y="12"/>
                  </a:lnTo>
                  <a:lnTo>
                    <a:pt x="66" y="10"/>
                  </a:lnTo>
                  <a:lnTo>
                    <a:pt x="62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4" y="8"/>
                  </a:lnTo>
                  <a:lnTo>
                    <a:pt x="40" y="6"/>
                  </a:lnTo>
                  <a:lnTo>
                    <a:pt x="36" y="4"/>
                  </a:lnTo>
                  <a:lnTo>
                    <a:pt x="34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69" name="Freeform 536">
              <a:extLst>
                <a:ext uri="{FF2B5EF4-FFF2-40B4-BE49-F238E27FC236}">
                  <a16:creationId xmlns:a16="http://schemas.microsoft.com/office/drawing/2014/main" id="{5874A24F-5A1D-43AD-AAA2-27396608F63B}"/>
                </a:ext>
              </a:extLst>
            </p:cNvPr>
            <p:cNvSpPr/>
            <p:nvPr/>
          </p:nvSpPr>
          <p:spPr bwMode="gray">
            <a:xfrm>
              <a:off x="6418970" y="1997360"/>
              <a:ext cx="192545" cy="214617"/>
            </a:xfrm>
            <a:custGeom>
              <a:avLst/>
              <a:gdLst>
                <a:gd name="T0" fmla="*/ 4 w 104"/>
                <a:gd name="T1" fmla="*/ 80 h 116"/>
                <a:gd name="T2" fmla="*/ 0 w 104"/>
                <a:gd name="T3" fmla="*/ 82 h 116"/>
                <a:gd name="T4" fmla="*/ 0 w 104"/>
                <a:gd name="T5" fmla="*/ 86 h 116"/>
                <a:gd name="T6" fmla="*/ 4 w 104"/>
                <a:gd name="T7" fmla="*/ 92 h 116"/>
                <a:gd name="T8" fmla="*/ 8 w 104"/>
                <a:gd name="T9" fmla="*/ 94 h 116"/>
                <a:gd name="T10" fmla="*/ 12 w 104"/>
                <a:gd name="T11" fmla="*/ 100 h 116"/>
                <a:gd name="T12" fmla="*/ 14 w 104"/>
                <a:gd name="T13" fmla="*/ 110 h 116"/>
                <a:gd name="T14" fmla="*/ 18 w 104"/>
                <a:gd name="T15" fmla="*/ 112 h 116"/>
                <a:gd name="T16" fmla="*/ 24 w 104"/>
                <a:gd name="T17" fmla="*/ 116 h 116"/>
                <a:gd name="T18" fmla="*/ 30 w 104"/>
                <a:gd name="T19" fmla="*/ 114 h 116"/>
                <a:gd name="T20" fmla="*/ 34 w 104"/>
                <a:gd name="T21" fmla="*/ 110 h 116"/>
                <a:gd name="T22" fmla="*/ 36 w 104"/>
                <a:gd name="T23" fmla="*/ 106 h 116"/>
                <a:gd name="T24" fmla="*/ 42 w 104"/>
                <a:gd name="T25" fmla="*/ 104 h 116"/>
                <a:gd name="T26" fmla="*/ 46 w 104"/>
                <a:gd name="T27" fmla="*/ 106 h 116"/>
                <a:gd name="T28" fmla="*/ 50 w 104"/>
                <a:gd name="T29" fmla="*/ 106 h 116"/>
                <a:gd name="T30" fmla="*/ 54 w 104"/>
                <a:gd name="T31" fmla="*/ 102 h 116"/>
                <a:gd name="T32" fmla="*/ 56 w 104"/>
                <a:gd name="T33" fmla="*/ 92 h 116"/>
                <a:gd name="T34" fmla="*/ 60 w 104"/>
                <a:gd name="T35" fmla="*/ 74 h 116"/>
                <a:gd name="T36" fmla="*/ 82 w 104"/>
                <a:gd name="T37" fmla="*/ 48 h 116"/>
                <a:gd name="T38" fmla="*/ 104 w 104"/>
                <a:gd name="T39" fmla="*/ 32 h 116"/>
                <a:gd name="T40" fmla="*/ 104 w 104"/>
                <a:gd name="T41" fmla="*/ 32 h 116"/>
                <a:gd name="T42" fmla="*/ 98 w 104"/>
                <a:gd name="T43" fmla="*/ 28 h 116"/>
                <a:gd name="T44" fmla="*/ 88 w 104"/>
                <a:gd name="T45" fmla="*/ 20 h 116"/>
                <a:gd name="T46" fmla="*/ 88 w 104"/>
                <a:gd name="T47" fmla="*/ 18 h 116"/>
                <a:gd name="T48" fmla="*/ 84 w 104"/>
                <a:gd name="T49" fmla="*/ 14 h 116"/>
                <a:gd name="T50" fmla="*/ 78 w 104"/>
                <a:gd name="T51" fmla="*/ 14 h 116"/>
                <a:gd name="T52" fmla="*/ 72 w 104"/>
                <a:gd name="T53" fmla="*/ 20 h 116"/>
                <a:gd name="T54" fmla="*/ 70 w 104"/>
                <a:gd name="T55" fmla="*/ 20 h 116"/>
                <a:gd name="T56" fmla="*/ 68 w 104"/>
                <a:gd name="T57" fmla="*/ 22 h 116"/>
                <a:gd name="T58" fmla="*/ 66 w 104"/>
                <a:gd name="T59" fmla="*/ 16 h 116"/>
                <a:gd name="T60" fmla="*/ 64 w 104"/>
                <a:gd name="T61" fmla="*/ 14 h 116"/>
                <a:gd name="T62" fmla="*/ 60 w 104"/>
                <a:gd name="T63" fmla="*/ 10 h 116"/>
                <a:gd name="T64" fmla="*/ 56 w 104"/>
                <a:gd name="T65" fmla="*/ 8 h 116"/>
                <a:gd name="T66" fmla="*/ 50 w 104"/>
                <a:gd name="T67" fmla="*/ 12 h 116"/>
                <a:gd name="T68" fmla="*/ 42 w 104"/>
                <a:gd name="T69" fmla="*/ 10 h 116"/>
                <a:gd name="T70" fmla="*/ 44 w 104"/>
                <a:gd name="T71" fmla="*/ 6 h 116"/>
                <a:gd name="T72" fmla="*/ 46 w 104"/>
                <a:gd name="T73" fmla="*/ 2 h 116"/>
                <a:gd name="T74" fmla="*/ 42 w 104"/>
                <a:gd name="T75" fmla="*/ 0 h 116"/>
                <a:gd name="T76" fmla="*/ 34 w 104"/>
                <a:gd name="T77" fmla="*/ 2 h 116"/>
                <a:gd name="T78" fmla="*/ 28 w 104"/>
                <a:gd name="T79" fmla="*/ 6 h 116"/>
                <a:gd name="T80" fmla="*/ 26 w 104"/>
                <a:gd name="T81" fmla="*/ 10 h 116"/>
                <a:gd name="T82" fmla="*/ 26 w 104"/>
                <a:gd name="T83" fmla="*/ 10 h 116"/>
                <a:gd name="T84" fmla="*/ 22 w 104"/>
                <a:gd name="T85" fmla="*/ 10 h 116"/>
                <a:gd name="T86" fmla="*/ 18 w 104"/>
                <a:gd name="T87" fmla="*/ 10 h 116"/>
                <a:gd name="T88" fmla="*/ 16 w 104"/>
                <a:gd name="T89" fmla="*/ 14 h 116"/>
                <a:gd name="T90" fmla="*/ 14 w 104"/>
                <a:gd name="T91" fmla="*/ 24 h 116"/>
                <a:gd name="T92" fmla="*/ 16 w 104"/>
                <a:gd name="T93" fmla="*/ 28 h 116"/>
                <a:gd name="T94" fmla="*/ 18 w 104"/>
                <a:gd name="T95" fmla="*/ 34 h 116"/>
                <a:gd name="T96" fmla="*/ 16 w 104"/>
                <a:gd name="T97" fmla="*/ 40 h 116"/>
                <a:gd name="T98" fmla="*/ 14 w 104"/>
                <a:gd name="T99" fmla="*/ 44 h 116"/>
                <a:gd name="T100" fmla="*/ 8 w 104"/>
                <a:gd name="T101" fmla="*/ 54 h 116"/>
                <a:gd name="T102" fmla="*/ 4 w 104"/>
                <a:gd name="T103" fmla="*/ 8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4" h="116">
                  <a:moveTo>
                    <a:pt x="4" y="80"/>
                  </a:moveTo>
                  <a:lnTo>
                    <a:pt x="4" y="80"/>
                  </a:lnTo>
                  <a:lnTo>
                    <a:pt x="2" y="80"/>
                  </a:lnTo>
                  <a:lnTo>
                    <a:pt x="0" y="82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2"/>
                  </a:lnTo>
                  <a:lnTo>
                    <a:pt x="6" y="94"/>
                  </a:lnTo>
                  <a:lnTo>
                    <a:pt x="8" y="94"/>
                  </a:lnTo>
                  <a:lnTo>
                    <a:pt x="10" y="96"/>
                  </a:lnTo>
                  <a:lnTo>
                    <a:pt x="12" y="100"/>
                  </a:lnTo>
                  <a:lnTo>
                    <a:pt x="14" y="104"/>
                  </a:lnTo>
                  <a:lnTo>
                    <a:pt x="14" y="110"/>
                  </a:lnTo>
                  <a:lnTo>
                    <a:pt x="16" y="110"/>
                  </a:lnTo>
                  <a:lnTo>
                    <a:pt x="18" y="112"/>
                  </a:lnTo>
                  <a:lnTo>
                    <a:pt x="20" y="114"/>
                  </a:lnTo>
                  <a:lnTo>
                    <a:pt x="24" y="116"/>
                  </a:lnTo>
                  <a:lnTo>
                    <a:pt x="28" y="116"/>
                  </a:lnTo>
                  <a:lnTo>
                    <a:pt x="30" y="114"/>
                  </a:lnTo>
                  <a:lnTo>
                    <a:pt x="34" y="110"/>
                  </a:lnTo>
                  <a:lnTo>
                    <a:pt x="34" y="110"/>
                  </a:lnTo>
                  <a:lnTo>
                    <a:pt x="34" y="108"/>
                  </a:lnTo>
                  <a:lnTo>
                    <a:pt x="36" y="106"/>
                  </a:lnTo>
                  <a:lnTo>
                    <a:pt x="38" y="106"/>
                  </a:lnTo>
                  <a:lnTo>
                    <a:pt x="42" y="104"/>
                  </a:lnTo>
                  <a:lnTo>
                    <a:pt x="46" y="106"/>
                  </a:lnTo>
                  <a:lnTo>
                    <a:pt x="46" y="106"/>
                  </a:lnTo>
                  <a:lnTo>
                    <a:pt x="48" y="106"/>
                  </a:lnTo>
                  <a:lnTo>
                    <a:pt x="50" y="106"/>
                  </a:lnTo>
                  <a:lnTo>
                    <a:pt x="52" y="104"/>
                  </a:lnTo>
                  <a:lnTo>
                    <a:pt x="54" y="102"/>
                  </a:lnTo>
                  <a:lnTo>
                    <a:pt x="54" y="98"/>
                  </a:lnTo>
                  <a:lnTo>
                    <a:pt x="56" y="92"/>
                  </a:lnTo>
                  <a:lnTo>
                    <a:pt x="56" y="88"/>
                  </a:lnTo>
                  <a:lnTo>
                    <a:pt x="60" y="74"/>
                  </a:lnTo>
                  <a:lnTo>
                    <a:pt x="68" y="60"/>
                  </a:lnTo>
                  <a:lnTo>
                    <a:pt x="82" y="48"/>
                  </a:lnTo>
                  <a:lnTo>
                    <a:pt x="104" y="40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2" y="30"/>
                  </a:lnTo>
                  <a:lnTo>
                    <a:pt x="98" y="28"/>
                  </a:lnTo>
                  <a:lnTo>
                    <a:pt x="94" y="26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88" y="18"/>
                  </a:lnTo>
                  <a:lnTo>
                    <a:pt x="86" y="16"/>
                  </a:lnTo>
                  <a:lnTo>
                    <a:pt x="84" y="14"/>
                  </a:lnTo>
                  <a:lnTo>
                    <a:pt x="82" y="14"/>
                  </a:lnTo>
                  <a:lnTo>
                    <a:pt x="78" y="14"/>
                  </a:lnTo>
                  <a:lnTo>
                    <a:pt x="76" y="16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0" y="20"/>
                  </a:lnTo>
                  <a:lnTo>
                    <a:pt x="70" y="22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4" y="14"/>
                  </a:lnTo>
                  <a:lnTo>
                    <a:pt x="62" y="12"/>
                  </a:lnTo>
                  <a:lnTo>
                    <a:pt x="60" y="10"/>
                  </a:lnTo>
                  <a:lnTo>
                    <a:pt x="58" y="8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50" y="1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4" y="6"/>
                  </a:lnTo>
                  <a:lnTo>
                    <a:pt x="46" y="4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4" y="2"/>
                  </a:lnTo>
                  <a:lnTo>
                    <a:pt x="30" y="4"/>
                  </a:lnTo>
                  <a:lnTo>
                    <a:pt x="28" y="6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2" y="10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4" y="18"/>
                  </a:lnTo>
                  <a:lnTo>
                    <a:pt x="14" y="24"/>
                  </a:lnTo>
                  <a:lnTo>
                    <a:pt x="16" y="26"/>
                  </a:lnTo>
                  <a:lnTo>
                    <a:pt x="16" y="28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4"/>
                  </a:lnTo>
                  <a:lnTo>
                    <a:pt x="12" y="48"/>
                  </a:lnTo>
                  <a:lnTo>
                    <a:pt x="8" y="54"/>
                  </a:lnTo>
                  <a:lnTo>
                    <a:pt x="6" y="64"/>
                  </a:lnTo>
                  <a:lnTo>
                    <a:pt x="4" y="8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70" name="Freeform 537">
              <a:extLst>
                <a:ext uri="{FF2B5EF4-FFF2-40B4-BE49-F238E27FC236}">
                  <a16:creationId xmlns:a16="http://schemas.microsoft.com/office/drawing/2014/main" id="{E5D9BB65-4940-4262-A244-2458D9AD4FA2}"/>
                </a:ext>
              </a:extLst>
            </p:cNvPr>
            <p:cNvSpPr/>
            <p:nvPr/>
          </p:nvSpPr>
          <p:spPr bwMode="gray">
            <a:xfrm>
              <a:off x="6522648" y="2100969"/>
              <a:ext cx="429524" cy="344128"/>
            </a:xfrm>
            <a:custGeom>
              <a:avLst/>
              <a:gdLst>
                <a:gd name="T0" fmla="*/ 32 w 232"/>
                <a:gd name="T1" fmla="*/ 76 h 186"/>
                <a:gd name="T2" fmla="*/ 44 w 232"/>
                <a:gd name="T3" fmla="*/ 74 h 186"/>
                <a:gd name="T4" fmla="*/ 46 w 232"/>
                <a:gd name="T5" fmla="*/ 78 h 186"/>
                <a:gd name="T6" fmla="*/ 36 w 232"/>
                <a:gd name="T7" fmla="*/ 86 h 186"/>
                <a:gd name="T8" fmla="*/ 24 w 232"/>
                <a:gd name="T9" fmla="*/ 86 h 186"/>
                <a:gd name="T10" fmla="*/ 10 w 232"/>
                <a:gd name="T11" fmla="*/ 88 h 186"/>
                <a:gd name="T12" fmla="*/ 8 w 232"/>
                <a:gd name="T13" fmla="*/ 100 h 186"/>
                <a:gd name="T14" fmla="*/ 20 w 232"/>
                <a:gd name="T15" fmla="*/ 104 h 186"/>
                <a:gd name="T16" fmla="*/ 54 w 232"/>
                <a:gd name="T17" fmla="*/ 104 h 186"/>
                <a:gd name="T18" fmla="*/ 86 w 232"/>
                <a:gd name="T19" fmla="*/ 114 h 186"/>
                <a:gd name="T20" fmla="*/ 86 w 232"/>
                <a:gd name="T21" fmla="*/ 124 h 186"/>
                <a:gd name="T22" fmla="*/ 76 w 232"/>
                <a:gd name="T23" fmla="*/ 132 h 186"/>
                <a:gd name="T24" fmla="*/ 64 w 232"/>
                <a:gd name="T25" fmla="*/ 128 h 186"/>
                <a:gd name="T26" fmla="*/ 42 w 232"/>
                <a:gd name="T27" fmla="*/ 132 h 186"/>
                <a:gd name="T28" fmla="*/ 32 w 232"/>
                <a:gd name="T29" fmla="*/ 130 h 186"/>
                <a:gd name="T30" fmla="*/ 22 w 232"/>
                <a:gd name="T31" fmla="*/ 138 h 186"/>
                <a:gd name="T32" fmla="*/ 24 w 232"/>
                <a:gd name="T33" fmla="*/ 148 h 186"/>
                <a:gd name="T34" fmla="*/ 48 w 232"/>
                <a:gd name="T35" fmla="*/ 160 h 186"/>
                <a:gd name="T36" fmla="*/ 62 w 232"/>
                <a:gd name="T37" fmla="*/ 168 h 186"/>
                <a:gd name="T38" fmla="*/ 76 w 232"/>
                <a:gd name="T39" fmla="*/ 184 h 186"/>
                <a:gd name="T40" fmla="*/ 146 w 232"/>
                <a:gd name="T41" fmla="*/ 162 h 186"/>
                <a:gd name="T42" fmla="*/ 160 w 232"/>
                <a:gd name="T43" fmla="*/ 162 h 186"/>
                <a:gd name="T44" fmla="*/ 176 w 232"/>
                <a:gd name="T45" fmla="*/ 170 h 186"/>
                <a:gd name="T46" fmla="*/ 184 w 232"/>
                <a:gd name="T47" fmla="*/ 170 h 186"/>
                <a:gd name="T48" fmla="*/ 190 w 232"/>
                <a:gd name="T49" fmla="*/ 170 h 186"/>
                <a:gd name="T50" fmla="*/ 202 w 232"/>
                <a:gd name="T51" fmla="*/ 168 h 186"/>
                <a:gd name="T52" fmla="*/ 210 w 232"/>
                <a:gd name="T53" fmla="*/ 160 h 186"/>
                <a:gd name="T54" fmla="*/ 208 w 232"/>
                <a:gd name="T55" fmla="*/ 154 h 186"/>
                <a:gd name="T56" fmla="*/ 196 w 232"/>
                <a:gd name="T57" fmla="*/ 152 h 186"/>
                <a:gd name="T58" fmla="*/ 196 w 232"/>
                <a:gd name="T59" fmla="*/ 146 h 186"/>
                <a:gd name="T60" fmla="*/ 208 w 232"/>
                <a:gd name="T61" fmla="*/ 142 h 186"/>
                <a:gd name="T62" fmla="*/ 226 w 232"/>
                <a:gd name="T63" fmla="*/ 142 h 186"/>
                <a:gd name="T64" fmla="*/ 232 w 232"/>
                <a:gd name="T65" fmla="*/ 138 h 186"/>
                <a:gd name="T66" fmla="*/ 226 w 232"/>
                <a:gd name="T67" fmla="*/ 126 h 186"/>
                <a:gd name="T68" fmla="*/ 202 w 232"/>
                <a:gd name="T69" fmla="*/ 116 h 186"/>
                <a:gd name="T70" fmla="*/ 174 w 232"/>
                <a:gd name="T71" fmla="*/ 78 h 186"/>
                <a:gd name="T72" fmla="*/ 166 w 232"/>
                <a:gd name="T73" fmla="*/ 28 h 186"/>
                <a:gd name="T74" fmla="*/ 148 w 232"/>
                <a:gd name="T75" fmla="*/ 20 h 186"/>
                <a:gd name="T76" fmla="*/ 140 w 232"/>
                <a:gd name="T77" fmla="*/ 36 h 186"/>
                <a:gd name="T78" fmla="*/ 124 w 232"/>
                <a:gd name="T79" fmla="*/ 22 h 186"/>
                <a:gd name="T80" fmla="*/ 116 w 232"/>
                <a:gd name="T81" fmla="*/ 18 h 186"/>
                <a:gd name="T82" fmla="*/ 106 w 232"/>
                <a:gd name="T83" fmla="*/ 30 h 186"/>
                <a:gd name="T84" fmla="*/ 96 w 232"/>
                <a:gd name="T85" fmla="*/ 20 h 186"/>
                <a:gd name="T86" fmla="*/ 86 w 232"/>
                <a:gd name="T87" fmla="*/ 6 h 186"/>
                <a:gd name="T88" fmla="*/ 80 w 232"/>
                <a:gd name="T89" fmla="*/ 16 h 186"/>
                <a:gd name="T90" fmla="*/ 78 w 232"/>
                <a:gd name="T91" fmla="*/ 32 h 186"/>
                <a:gd name="T92" fmla="*/ 66 w 232"/>
                <a:gd name="T93" fmla="*/ 32 h 186"/>
                <a:gd name="T94" fmla="*/ 62 w 232"/>
                <a:gd name="T95" fmla="*/ 14 h 186"/>
                <a:gd name="T96" fmla="*/ 64 w 232"/>
                <a:gd name="T97" fmla="*/ 4 h 186"/>
                <a:gd name="T98" fmla="*/ 54 w 232"/>
                <a:gd name="T99" fmla="*/ 0 h 186"/>
                <a:gd name="T100" fmla="*/ 14 w 232"/>
                <a:gd name="T101" fmla="*/ 24 h 186"/>
                <a:gd name="T102" fmla="*/ 8 w 232"/>
                <a:gd name="T103" fmla="*/ 44 h 186"/>
                <a:gd name="T104" fmla="*/ 2 w 232"/>
                <a:gd name="T105" fmla="*/ 56 h 186"/>
                <a:gd name="T106" fmla="*/ 0 w 232"/>
                <a:gd name="T107" fmla="*/ 64 h 186"/>
                <a:gd name="T108" fmla="*/ 10 w 232"/>
                <a:gd name="T109" fmla="*/ 7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2" h="186">
                  <a:moveTo>
                    <a:pt x="24" y="74"/>
                  </a:moveTo>
                  <a:lnTo>
                    <a:pt x="24" y="76"/>
                  </a:lnTo>
                  <a:lnTo>
                    <a:pt x="28" y="76"/>
                  </a:lnTo>
                  <a:lnTo>
                    <a:pt x="32" y="76"/>
                  </a:lnTo>
                  <a:lnTo>
                    <a:pt x="36" y="76"/>
                  </a:lnTo>
                  <a:lnTo>
                    <a:pt x="40" y="76"/>
                  </a:lnTo>
                  <a:lnTo>
                    <a:pt x="42" y="74"/>
                  </a:lnTo>
                  <a:lnTo>
                    <a:pt x="44" y="74"/>
                  </a:lnTo>
                  <a:lnTo>
                    <a:pt x="44" y="74"/>
                  </a:lnTo>
                  <a:lnTo>
                    <a:pt x="46" y="74"/>
                  </a:lnTo>
                  <a:lnTo>
                    <a:pt x="46" y="76"/>
                  </a:lnTo>
                  <a:lnTo>
                    <a:pt x="46" y="78"/>
                  </a:lnTo>
                  <a:lnTo>
                    <a:pt x="46" y="80"/>
                  </a:lnTo>
                  <a:lnTo>
                    <a:pt x="44" y="84"/>
                  </a:lnTo>
                  <a:lnTo>
                    <a:pt x="42" y="86"/>
                  </a:lnTo>
                  <a:lnTo>
                    <a:pt x="36" y="86"/>
                  </a:lnTo>
                  <a:lnTo>
                    <a:pt x="30" y="88"/>
                  </a:lnTo>
                  <a:lnTo>
                    <a:pt x="28" y="88"/>
                  </a:lnTo>
                  <a:lnTo>
                    <a:pt x="26" y="86"/>
                  </a:lnTo>
                  <a:lnTo>
                    <a:pt x="24" y="86"/>
                  </a:lnTo>
                  <a:lnTo>
                    <a:pt x="20" y="86"/>
                  </a:lnTo>
                  <a:lnTo>
                    <a:pt x="16" y="86"/>
                  </a:lnTo>
                  <a:lnTo>
                    <a:pt x="14" y="86"/>
                  </a:lnTo>
                  <a:lnTo>
                    <a:pt x="10" y="88"/>
                  </a:lnTo>
                  <a:lnTo>
                    <a:pt x="8" y="90"/>
                  </a:lnTo>
                  <a:lnTo>
                    <a:pt x="8" y="94"/>
                  </a:lnTo>
                  <a:lnTo>
                    <a:pt x="8" y="100"/>
                  </a:lnTo>
                  <a:lnTo>
                    <a:pt x="8" y="100"/>
                  </a:lnTo>
                  <a:lnTo>
                    <a:pt x="8" y="102"/>
                  </a:lnTo>
                  <a:lnTo>
                    <a:pt x="10" y="102"/>
                  </a:lnTo>
                  <a:lnTo>
                    <a:pt x="14" y="104"/>
                  </a:lnTo>
                  <a:lnTo>
                    <a:pt x="20" y="104"/>
                  </a:lnTo>
                  <a:lnTo>
                    <a:pt x="26" y="106"/>
                  </a:lnTo>
                  <a:lnTo>
                    <a:pt x="36" y="106"/>
                  </a:lnTo>
                  <a:lnTo>
                    <a:pt x="42" y="104"/>
                  </a:lnTo>
                  <a:lnTo>
                    <a:pt x="54" y="104"/>
                  </a:lnTo>
                  <a:lnTo>
                    <a:pt x="68" y="104"/>
                  </a:lnTo>
                  <a:lnTo>
                    <a:pt x="80" y="106"/>
                  </a:lnTo>
                  <a:lnTo>
                    <a:pt x="86" y="112"/>
                  </a:lnTo>
                  <a:lnTo>
                    <a:pt x="86" y="114"/>
                  </a:lnTo>
                  <a:lnTo>
                    <a:pt x="86" y="114"/>
                  </a:lnTo>
                  <a:lnTo>
                    <a:pt x="86" y="118"/>
                  </a:lnTo>
                  <a:lnTo>
                    <a:pt x="86" y="122"/>
                  </a:lnTo>
                  <a:lnTo>
                    <a:pt x="86" y="124"/>
                  </a:lnTo>
                  <a:lnTo>
                    <a:pt x="84" y="128"/>
                  </a:lnTo>
                  <a:lnTo>
                    <a:pt x="82" y="130"/>
                  </a:lnTo>
                  <a:lnTo>
                    <a:pt x="80" y="132"/>
                  </a:lnTo>
                  <a:lnTo>
                    <a:pt x="76" y="132"/>
                  </a:lnTo>
                  <a:lnTo>
                    <a:pt x="70" y="130"/>
                  </a:lnTo>
                  <a:lnTo>
                    <a:pt x="70" y="130"/>
                  </a:lnTo>
                  <a:lnTo>
                    <a:pt x="68" y="128"/>
                  </a:lnTo>
                  <a:lnTo>
                    <a:pt x="64" y="128"/>
                  </a:lnTo>
                  <a:lnTo>
                    <a:pt x="60" y="128"/>
                  </a:lnTo>
                  <a:lnTo>
                    <a:pt x="56" y="128"/>
                  </a:lnTo>
                  <a:lnTo>
                    <a:pt x="50" y="130"/>
                  </a:lnTo>
                  <a:lnTo>
                    <a:pt x="42" y="132"/>
                  </a:lnTo>
                  <a:lnTo>
                    <a:pt x="40" y="132"/>
                  </a:lnTo>
                  <a:lnTo>
                    <a:pt x="38" y="130"/>
                  </a:lnTo>
                  <a:lnTo>
                    <a:pt x="36" y="130"/>
                  </a:lnTo>
                  <a:lnTo>
                    <a:pt x="32" y="130"/>
                  </a:lnTo>
                  <a:lnTo>
                    <a:pt x="30" y="130"/>
                  </a:lnTo>
                  <a:lnTo>
                    <a:pt x="26" y="132"/>
                  </a:lnTo>
                  <a:lnTo>
                    <a:pt x="24" y="134"/>
                  </a:lnTo>
                  <a:lnTo>
                    <a:pt x="22" y="138"/>
                  </a:lnTo>
                  <a:lnTo>
                    <a:pt x="20" y="142"/>
                  </a:lnTo>
                  <a:lnTo>
                    <a:pt x="20" y="144"/>
                  </a:lnTo>
                  <a:lnTo>
                    <a:pt x="22" y="146"/>
                  </a:lnTo>
                  <a:lnTo>
                    <a:pt x="24" y="148"/>
                  </a:lnTo>
                  <a:lnTo>
                    <a:pt x="26" y="152"/>
                  </a:lnTo>
                  <a:lnTo>
                    <a:pt x="32" y="154"/>
                  </a:lnTo>
                  <a:lnTo>
                    <a:pt x="40" y="158"/>
                  </a:lnTo>
                  <a:lnTo>
                    <a:pt x="48" y="160"/>
                  </a:lnTo>
                  <a:lnTo>
                    <a:pt x="50" y="162"/>
                  </a:lnTo>
                  <a:lnTo>
                    <a:pt x="52" y="162"/>
                  </a:lnTo>
                  <a:lnTo>
                    <a:pt x="58" y="166"/>
                  </a:lnTo>
                  <a:lnTo>
                    <a:pt x="62" y="168"/>
                  </a:lnTo>
                  <a:lnTo>
                    <a:pt x="66" y="174"/>
                  </a:lnTo>
                  <a:lnTo>
                    <a:pt x="68" y="178"/>
                  </a:lnTo>
                  <a:lnTo>
                    <a:pt x="70" y="186"/>
                  </a:lnTo>
                  <a:lnTo>
                    <a:pt x="76" y="184"/>
                  </a:lnTo>
                  <a:lnTo>
                    <a:pt x="90" y="182"/>
                  </a:lnTo>
                  <a:lnTo>
                    <a:pt x="110" y="178"/>
                  </a:lnTo>
                  <a:lnTo>
                    <a:pt x="130" y="170"/>
                  </a:lnTo>
                  <a:lnTo>
                    <a:pt x="146" y="162"/>
                  </a:lnTo>
                  <a:lnTo>
                    <a:pt x="148" y="162"/>
                  </a:lnTo>
                  <a:lnTo>
                    <a:pt x="150" y="162"/>
                  </a:lnTo>
                  <a:lnTo>
                    <a:pt x="154" y="162"/>
                  </a:lnTo>
                  <a:lnTo>
                    <a:pt x="160" y="162"/>
                  </a:lnTo>
                  <a:lnTo>
                    <a:pt x="164" y="162"/>
                  </a:lnTo>
                  <a:lnTo>
                    <a:pt x="170" y="164"/>
                  </a:lnTo>
                  <a:lnTo>
                    <a:pt x="174" y="168"/>
                  </a:lnTo>
                  <a:lnTo>
                    <a:pt x="176" y="170"/>
                  </a:lnTo>
                  <a:lnTo>
                    <a:pt x="178" y="172"/>
                  </a:lnTo>
                  <a:lnTo>
                    <a:pt x="180" y="172"/>
                  </a:lnTo>
                  <a:lnTo>
                    <a:pt x="182" y="172"/>
                  </a:lnTo>
                  <a:lnTo>
                    <a:pt x="184" y="170"/>
                  </a:lnTo>
                  <a:lnTo>
                    <a:pt x="186" y="168"/>
                  </a:lnTo>
                  <a:lnTo>
                    <a:pt x="188" y="168"/>
                  </a:lnTo>
                  <a:lnTo>
                    <a:pt x="188" y="168"/>
                  </a:lnTo>
                  <a:lnTo>
                    <a:pt x="190" y="170"/>
                  </a:lnTo>
                  <a:lnTo>
                    <a:pt x="192" y="172"/>
                  </a:lnTo>
                  <a:lnTo>
                    <a:pt x="194" y="172"/>
                  </a:lnTo>
                  <a:lnTo>
                    <a:pt x="198" y="170"/>
                  </a:lnTo>
                  <a:lnTo>
                    <a:pt x="202" y="168"/>
                  </a:lnTo>
                  <a:lnTo>
                    <a:pt x="208" y="164"/>
                  </a:lnTo>
                  <a:lnTo>
                    <a:pt x="208" y="164"/>
                  </a:lnTo>
                  <a:lnTo>
                    <a:pt x="210" y="162"/>
                  </a:lnTo>
                  <a:lnTo>
                    <a:pt x="210" y="160"/>
                  </a:lnTo>
                  <a:lnTo>
                    <a:pt x="210" y="158"/>
                  </a:lnTo>
                  <a:lnTo>
                    <a:pt x="210" y="158"/>
                  </a:lnTo>
                  <a:lnTo>
                    <a:pt x="210" y="156"/>
                  </a:lnTo>
                  <a:lnTo>
                    <a:pt x="208" y="154"/>
                  </a:lnTo>
                  <a:lnTo>
                    <a:pt x="204" y="154"/>
                  </a:lnTo>
                  <a:lnTo>
                    <a:pt x="198" y="154"/>
                  </a:lnTo>
                  <a:lnTo>
                    <a:pt x="198" y="152"/>
                  </a:lnTo>
                  <a:lnTo>
                    <a:pt x="196" y="152"/>
                  </a:lnTo>
                  <a:lnTo>
                    <a:pt x="194" y="150"/>
                  </a:lnTo>
                  <a:lnTo>
                    <a:pt x="194" y="148"/>
                  </a:lnTo>
                  <a:lnTo>
                    <a:pt x="194" y="148"/>
                  </a:lnTo>
                  <a:lnTo>
                    <a:pt x="196" y="146"/>
                  </a:lnTo>
                  <a:lnTo>
                    <a:pt x="200" y="144"/>
                  </a:lnTo>
                  <a:lnTo>
                    <a:pt x="200" y="144"/>
                  </a:lnTo>
                  <a:lnTo>
                    <a:pt x="204" y="144"/>
                  </a:lnTo>
                  <a:lnTo>
                    <a:pt x="208" y="142"/>
                  </a:lnTo>
                  <a:lnTo>
                    <a:pt x="212" y="142"/>
                  </a:lnTo>
                  <a:lnTo>
                    <a:pt x="218" y="140"/>
                  </a:lnTo>
                  <a:lnTo>
                    <a:pt x="222" y="142"/>
                  </a:lnTo>
                  <a:lnTo>
                    <a:pt x="226" y="142"/>
                  </a:lnTo>
                  <a:lnTo>
                    <a:pt x="226" y="142"/>
                  </a:lnTo>
                  <a:lnTo>
                    <a:pt x="228" y="142"/>
                  </a:lnTo>
                  <a:lnTo>
                    <a:pt x="230" y="140"/>
                  </a:lnTo>
                  <a:lnTo>
                    <a:pt x="232" y="138"/>
                  </a:lnTo>
                  <a:lnTo>
                    <a:pt x="232" y="134"/>
                  </a:lnTo>
                  <a:lnTo>
                    <a:pt x="232" y="132"/>
                  </a:lnTo>
                  <a:lnTo>
                    <a:pt x="230" y="128"/>
                  </a:lnTo>
                  <a:lnTo>
                    <a:pt x="226" y="126"/>
                  </a:lnTo>
                  <a:lnTo>
                    <a:pt x="220" y="124"/>
                  </a:lnTo>
                  <a:lnTo>
                    <a:pt x="216" y="122"/>
                  </a:lnTo>
                  <a:lnTo>
                    <a:pt x="210" y="118"/>
                  </a:lnTo>
                  <a:lnTo>
                    <a:pt x="202" y="116"/>
                  </a:lnTo>
                  <a:lnTo>
                    <a:pt x="186" y="114"/>
                  </a:lnTo>
                  <a:lnTo>
                    <a:pt x="184" y="110"/>
                  </a:lnTo>
                  <a:lnTo>
                    <a:pt x="178" y="98"/>
                  </a:lnTo>
                  <a:lnTo>
                    <a:pt x="174" y="78"/>
                  </a:lnTo>
                  <a:lnTo>
                    <a:pt x="174" y="52"/>
                  </a:lnTo>
                  <a:lnTo>
                    <a:pt x="172" y="48"/>
                  </a:lnTo>
                  <a:lnTo>
                    <a:pt x="170" y="38"/>
                  </a:lnTo>
                  <a:lnTo>
                    <a:pt x="166" y="28"/>
                  </a:lnTo>
                  <a:lnTo>
                    <a:pt x="160" y="20"/>
                  </a:lnTo>
                  <a:lnTo>
                    <a:pt x="150" y="18"/>
                  </a:lnTo>
                  <a:lnTo>
                    <a:pt x="150" y="18"/>
                  </a:lnTo>
                  <a:lnTo>
                    <a:pt x="148" y="20"/>
                  </a:lnTo>
                  <a:lnTo>
                    <a:pt x="146" y="24"/>
                  </a:lnTo>
                  <a:lnTo>
                    <a:pt x="142" y="28"/>
                  </a:lnTo>
                  <a:lnTo>
                    <a:pt x="140" y="32"/>
                  </a:lnTo>
                  <a:lnTo>
                    <a:pt x="140" y="36"/>
                  </a:lnTo>
                  <a:lnTo>
                    <a:pt x="140" y="42"/>
                  </a:lnTo>
                  <a:lnTo>
                    <a:pt x="126" y="24"/>
                  </a:lnTo>
                  <a:lnTo>
                    <a:pt x="126" y="22"/>
                  </a:lnTo>
                  <a:lnTo>
                    <a:pt x="124" y="22"/>
                  </a:lnTo>
                  <a:lnTo>
                    <a:pt x="122" y="20"/>
                  </a:lnTo>
                  <a:lnTo>
                    <a:pt x="120" y="18"/>
                  </a:lnTo>
                  <a:lnTo>
                    <a:pt x="118" y="16"/>
                  </a:lnTo>
                  <a:lnTo>
                    <a:pt x="116" y="18"/>
                  </a:lnTo>
                  <a:lnTo>
                    <a:pt x="112" y="20"/>
                  </a:lnTo>
                  <a:lnTo>
                    <a:pt x="110" y="24"/>
                  </a:lnTo>
                  <a:lnTo>
                    <a:pt x="108" y="28"/>
                  </a:lnTo>
                  <a:lnTo>
                    <a:pt x="106" y="30"/>
                  </a:lnTo>
                  <a:lnTo>
                    <a:pt x="104" y="32"/>
                  </a:lnTo>
                  <a:lnTo>
                    <a:pt x="100" y="30"/>
                  </a:lnTo>
                  <a:lnTo>
                    <a:pt x="98" y="26"/>
                  </a:lnTo>
                  <a:lnTo>
                    <a:pt x="96" y="20"/>
                  </a:lnTo>
                  <a:lnTo>
                    <a:pt x="94" y="16"/>
                  </a:lnTo>
                  <a:lnTo>
                    <a:pt x="90" y="12"/>
                  </a:lnTo>
                  <a:lnTo>
                    <a:pt x="88" y="8"/>
                  </a:lnTo>
                  <a:lnTo>
                    <a:pt x="86" y="6"/>
                  </a:lnTo>
                  <a:lnTo>
                    <a:pt x="84" y="6"/>
                  </a:lnTo>
                  <a:lnTo>
                    <a:pt x="82" y="8"/>
                  </a:lnTo>
                  <a:lnTo>
                    <a:pt x="80" y="10"/>
                  </a:lnTo>
                  <a:lnTo>
                    <a:pt x="80" y="16"/>
                  </a:lnTo>
                  <a:lnTo>
                    <a:pt x="80" y="20"/>
                  </a:lnTo>
                  <a:lnTo>
                    <a:pt x="80" y="24"/>
                  </a:lnTo>
                  <a:lnTo>
                    <a:pt x="80" y="28"/>
                  </a:lnTo>
                  <a:lnTo>
                    <a:pt x="78" y="32"/>
                  </a:lnTo>
                  <a:lnTo>
                    <a:pt x="76" y="34"/>
                  </a:lnTo>
                  <a:lnTo>
                    <a:pt x="74" y="34"/>
                  </a:lnTo>
                  <a:lnTo>
                    <a:pt x="70" y="34"/>
                  </a:lnTo>
                  <a:lnTo>
                    <a:pt x="66" y="32"/>
                  </a:lnTo>
                  <a:lnTo>
                    <a:pt x="64" y="28"/>
                  </a:lnTo>
                  <a:lnTo>
                    <a:pt x="62" y="24"/>
                  </a:lnTo>
                  <a:lnTo>
                    <a:pt x="62" y="18"/>
                  </a:lnTo>
                  <a:lnTo>
                    <a:pt x="62" y="14"/>
                  </a:lnTo>
                  <a:lnTo>
                    <a:pt x="64" y="10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4"/>
                  </a:lnTo>
                  <a:lnTo>
                    <a:pt x="62" y="2"/>
                  </a:lnTo>
                  <a:lnTo>
                    <a:pt x="60" y="0"/>
                  </a:lnTo>
                  <a:lnTo>
                    <a:pt x="58" y="0"/>
                  </a:lnTo>
                  <a:lnTo>
                    <a:pt x="54" y="0"/>
                  </a:lnTo>
                  <a:lnTo>
                    <a:pt x="50" y="2"/>
                  </a:lnTo>
                  <a:lnTo>
                    <a:pt x="40" y="8"/>
                  </a:lnTo>
                  <a:lnTo>
                    <a:pt x="26" y="16"/>
                  </a:lnTo>
                  <a:lnTo>
                    <a:pt x="14" y="2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40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6" y="52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0" y="74"/>
                  </a:lnTo>
                  <a:lnTo>
                    <a:pt x="16" y="74"/>
                  </a:lnTo>
                  <a:lnTo>
                    <a:pt x="24" y="7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71" name="Freeform 538">
              <a:extLst>
                <a:ext uri="{FF2B5EF4-FFF2-40B4-BE49-F238E27FC236}">
                  <a16:creationId xmlns:a16="http://schemas.microsoft.com/office/drawing/2014/main" id="{B36A96DF-AB1F-4209-B49F-22523F621724}"/>
                </a:ext>
              </a:extLst>
            </p:cNvPr>
            <p:cNvSpPr/>
            <p:nvPr/>
          </p:nvSpPr>
          <p:spPr bwMode="gray">
            <a:xfrm>
              <a:off x="6537459" y="1705037"/>
              <a:ext cx="218465" cy="166513"/>
            </a:xfrm>
            <a:custGeom>
              <a:avLst/>
              <a:gdLst>
                <a:gd name="T0" fmla="*/ 58 w 118"/>
                <a:gd name="T1" fmla="*/ 22 h 90"/>
                <a:gd name="T2" fmla="*/ 44 w 118"/>
                <a:gd name="T3" fmla="*/ 40 h 90"/>
                <a:gd name="T4" fmla="*/ 26 w 118"/>
                <a:gd name="T5" fmla="*/ 60 h 90"/>
                <a:gd name="T6" fmla="*/ 14 w 118"/>
                <a:gd name="T7" fmla="*/ 66 h 90"/>
                <a:gd name="T8" fmla="*/ 8 w 118"/>
                <a:gd name="T9" fmla="*/ 68 h 90"/>
                <a:gd name="T10" fmla="*/ 2 w 118"/>
                <a:gd name="T11" fmla="*/ 68 h 90"/>
                <a:gd name="T12" fmla="*/ 0 w 118"/>
                <a:gd name="T13" fmla="*/ 72 h 90"/>
                <a:gd name="T14" fmla="*/ 2 w 118"/>
                <a:gd name="T15" fmla="*/ 76 h 90"/>
                <a:gd name="T16" fmla="*/ 10 w 118"/>
                <a:gd name="T17" fmla="*/ 84 h 90"/>
                <a:gd name="T18" fmla="*/ 28 w 118"/>
                <a:gd name="T19" fmla="*/ 90 h 90"/>
                <a:gd name="T20" fmla="*/ 40 w 118"/>
                <a:gd name="T21" fmla="*/ 86 h 90"/>
                <a:gd name="T22" fmla="*/ 44 w 118"/>
                <a:gd name="T23" fmla="*/ 88 h 90"/>
                <a:gd name="T24" fmla="*/ 50 w 118"/>
                <a:gd name="T25" fmla="*/ 90 h 90"/>
                <a:gd name="T26" fmla="*/ 58 w 118"/>
                <a:gd name="T27" fmla="*/ 88 h 90"/>
                <a:gd name="T28" fmla="*/ 62 w 118"/>
                <a:gd name="T29" fmla="*/ 82 h 90"/>
                <a:gd name="T30" fmla="*/ 70 w 118"/>
                <a:gd name="T31" fmla="*/ 74 h 90"/>
                <a:gd name="T32" fmla="*/ 76 w 118"/>
                <a:gd name="T33" fmla="*/ 64 h 90"/>
                <a:gd name="T34" fmla="*/ 78 w 118"/>
                <a:gd name="T35" fmla="*/ 58 h 90"/>
                <a:gd name="T36" fmla="*/ 84 w 118"/>
                <a:gd name="T37" fmla="*/ 62 h 90"/>
                <a:gd name="T38" fmla="*/ 92 w 118"/>
                <a:gd name="T39" fmla="*/ 64 h 90"/>
                <a:gd name="T40" fmla="*/ 102 w 118"/>
                <a:gd name="T41" fmla="*/ 56 h 90"/>
                <a:gd name="T42" fmla="*/ 104 w 118"/>
                <a:gd name="T43" fmla="*/ 54 h 90"/>
                <a:gd name="T44" fmla="*/ 106 w 118"/>
                <a:gd name="T45" fmla="*/ 48 h 90"/>
                <a:gd name="T46" fmla="*/ 106 w 118"/>
                <a:gd name="T47" fmla="*/ 44 h 90"/>
                <a:gd name="T48" fmla="*/ 104 w 118"/>
                <a:gd name="T49" fmla="*/ 42 h 90"/>
                <a:gd name="T50" fmla="*/ 106 w 118"/>
                <a:gd name="T51" fmla="*/ 38 h 90"/>
                <a:gd name="T52" fmla="*/ 110 w 118"/>
                <a:gd name="T53" fmla="*/ 30 h 90"/>
                <a:gd name="T54" fmla="*/ 108 w 118"/>
                <a:gd name="T55" fmla="*/ 26 h 90"/>
                <a:gd name="T56" fmla="*/ 108 w 118"/>
                <a:gd name="T57" fmla="*/ 22 h 90"/>
                <a:gd name="T58" fmla="*/ 112 w 118"/>
                <a:gd name="T59" fmla="*/ 16 h 90"/>
                <a:gd name="T60" fmla="*/ 116 w 118"/>
                <a:gd name="T61" fmla="*/ 14 h 90"/>
                <a:gd name="T62" fmla="*/ 116 w 118"/>
                <a:gd name="T63" fmla="*/ 12 h 90"/>
                <a:gd name="T64" fmla="*/ 110 w 118"/>
                <a:gd name="T65" fmla="*/ 6 h 90"/>
                <a:gd name="T66" fmla="*/ 104 w 118"/>
                <a:gd name="T67" fmla="*/ 2 h 90"/>
                <a:gd name="T68" fmla="*/ 100 w 118"/>
                <a:gd name="T69" fmla="*/ 0 h 90"/>
                <a:gd name="T70" fmla="*/ 84 w 118"/>
                <a:gd name="T71" fmla="*/ 12 h 90"/>
                <a:gd name="T72" fmla="*/ 76 w 118"/>
                <a:gd name="T73" fmla="*/ 12 h 90"/>
                <a:gd name="T74" fmla="*/ 64 w 118"/>
                <a:gd name="T75" fmla="*/ 1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8" h="90">
                  <a:moveTo>
                    <a:pt x="60" y="20"/>
                  </a:moveTo>
                  <a:lnTo>
                    <a:pt x="58" y="22"/>
                  </a:lnTo>
                  <a:lnTo>
                    <a:pt x="52" y="30"/>
                  </a:lnTo>
                  <a:lnTo>
                    <a:pt x="44" y="40"/>
                  </a:lnTo>
                  <a:lnTo>
                    <a:pt x="36" y="52"/>
                  </a:lnTo>
                  <a:lnTo>
                    <a:pt x="26" y="60"/>
                  </a:lnTo>
                  <a:lnTo>
                    <a:pt x="18" y="66"/>
                  </a:lnTo>
                  <a:lnTo>
                    <a:pt x="14" y="66"/>
                  </a:lnTo>
                  <a:lnTo>
                    <a:pt x="12" y="68"/>
                  </a:lnTo>
                  <a:lnTo>
                    <a:pt x="8" y="68"/>
                  </a:lnTo>
                  <a:lnTo>
                    <a:pt x="4" y="68"/>
                  </a:lnTo>
                  <a:lnTo>
                    <a:pt x="2" y="68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0" y="74"/>
                  </a:lnTo>
                  <a:lnTo>
                    <a:pt x="2" y="76"/>
                  </a:lnTo>
                  <a:lnTo>
                    <a:pt x="6" y="82"/>
                  </a:lnTo>
                  <a:lnTo>
                    <a:pt x="10" y="84"/>
                  </a:lnTo>
                  <a:lnTo>
                    <a:pt x="18" y="88"/>
                  </a:lnTo>
                  <a:lnTo>
                    <a:pt x="28" y="90"/>
                  </a:lnTo>
                  <a:lnTo>
                    <a:pt x="40" y="84"/>
                  </a:lnTo>
                  <a:lnTo>
                    <a:pt x="40" y="86"/>
                  </a:lnTo>
                  <a:lnTo>
                    <a:pt x="42" y="86"/>
                  </a:lnTo>
                  <a:lnTo>
                    <a:pt x="44" y="88"/>
                  </a:lnTo>
                  <a:lnTo>
                    <a:pt x="46" y="90"/>
                  </a:lnTo>
                  <a:lnTo>
                    <a:pt x="50" y="90"/>
                  </a:lnTo>
                  <a:lnTo>
                    <a:pt x="56" y="88"/>
                  </a:lnTo>
                  <a:lnTo>
                    <a:pt x="58" y="88"/>
                  </a:lnTo>
                  <a:lnTo>
                    <a:pt x="60" y="86"/>
                  </a:lnTo>
                  <a:lnTo>
                    <a:pt x="62" y="82"/>
                  </a:lnTo>
                  <a:lnTo>
                    <a:pt x="66" y="78"/>
                  </a:lnTo>
                  <a:lnTo>
                    <a:pt x="70" y="74"/>
                  </a:lnTo>
                  <a:lnTo>
                    <a:pt x="72" y="68"/>
                  </a:lnTo>
                  <a:lnTo>
                    <a:pt x="76" y="64"/>
                  </a:lnTo>
                  <a:lnTo>
                    <a:pt x="78" y="58"/>
                  </a:lnTo>
                  <a:lnTo>
                    <a:pt x="78" y="58"/>
                  </a:lnTo>
                  <a:lnTo>
                    <a:pt x="80" y="60"/>
                  </a:lnTo>
                  <a:lnTo>
                    <a:pt x="84" y="62"/>
                  </a:lnTo>
                  <a:lnTo>
                    <a:pt x="88" y="64"/>
                  </a:lnTo>
                  <a:lnTo>
                    <a:pt x="92" y="64"/>
                  </a:lnTo>
                  <a:lnTo>
                    <a:pt x="98" y="62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4" y="54"/>
                  </a:lnTo>
                  <a:lnTo>
                    <a:pt x="106" y="52"/>
                  </a:lnTo>
                  <a:lnTo>
                    <a:pt x="106" y="48"/>
                  </a:lnTo>
                  <a:lnTo>
                    <a:pt x="106" y="46"/>
                  </a:lnTo>
                  <a:lnTo>
                    <a:pt x="106" y="44"/>
                  </a:lnTo>
                  <a:lnTo>
                    <a:pt x="102" y="42"/>
                  </a:lnTo>
                  <a:lnTo>
                    <a:pt x="104" y="42"/>
                  </a:lnTo>
                  <a:lnTo>
                    <a:pt x="104" y="40"/>
                  </a:lnTo>
                  <a:lnTo>
                    <a:pt x="106" y="38"/>
                  </a:lnTo>
                  <a:lnTo>
                    <a:pt x="108" y="34"/>
                  </a:lnTo>
                  <a:lnTo>
                    <a:pt x="110" y="30"/>
                  </a:lnTo>
                  <a:lnTo>
                    <a:pt x="110" y="28"/>
                  </a:lnTo>
                  <a:lnTo>
                    <a:pt x="108" y="26"/>
                  </a:lnTo>
                  <a:lnTo>
                    <a:pt x="108" y="26"/>
                  </a:lnTo>
                  <a:lnTo>
                    <a:pt x="108" y="22"/>
                  </a:lnTo>
                  <a:lnTo>
                    <a:pt x="110" y="20"/>
                  </a:lnTo>
                  <a:lnTo>
                    <a:pt x="112" y="16"/>
                  </a:lnTo>
                  <a:lnTo>
                    <a:pt x="114" y="14"/>
                  </a:lnTo>
                  <a:lnTo>
                    <a:pt x="116" y="14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4" y="10"/>
                  </a:lnTo>
                  <a:lnTo>
                    <a:pt x="110" y="6"/>
                  </a:lnTo>
                  <a:lnTo>
                    <a:pt x="108" y="4"/>
                  </a:lnTo>
                  <a:lnTo>
                    <a:pt x="104" y="2"/>
                  </a:lnTo>
                  <a:lnTo>
                    <a:pt x="102" y="0"/>
                  </a:lnTo>
                  <a:lnTo>
                    <a:pt x="100" y="0"/>
                  </a:lnTo>
                  <a:lnTo>
                    <a:pt x="86" y="12"/>
                  </a:lnTo>
                  <a:lnTo>
                    <a:pt x="84" y="12"/>
                  </a:lnTo>
                  <a:lnTo>
                    <a:pt x="82" y="12"/>
                  </a:lnTo>
                  <a:lnTo>
                    <a:pt x="76" y="12"/>
                  </a:lnTo>
                  <a:lnTo>
                    <a:pt x="70" y="14"/>
                  </a:lnTo>
                  <a:lnTo>
                    <a:pt x="64" y="16"/>
                  </a:lnTo>
                  <a:lnTo>
                    <a:pt x="60" y="2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72" name="Freeform 539">
              <a:extLst>
                <a:ext uri="{FF2B5EF4-FFF2-40B4-BE49-F238E27FC236}">
                  <a16:creationId xmlns:a16="http://schemas.microsoft.com/office/drawing/2014/main" id="{5F8FE0FF-FFFE-45D9-8C6F-27C591087E93}"/>
                </a:ext>
              </a:extLst>
            </p:cNvPr>
            <p:cNvSpPr/>
            <p:nvPr/>
          </p:nvSpPr>
          <p:spPr bwMode="gray">
            <a:xfrm>
              <a:off x="6744815" y="1631031"/>
              <a:ext cx="40731" cy="51804"/>
            </a:xfrm>
            <a:custGeom>
              <a:avLst/>
              <a:gdLst>
                <a:gd name="T0" fmla="*/ 16 w 22"/>
                <a:gd name="T1" fmla="*/ 2 h 28"/>
                <a:gd name="T2" fmla="*/ 14 w 22"/>
                <a:gd name="T3" fmla="*/ 2 h 28"/>
                <a:gd name="T4" fmla="*/ 14 w 22"/>
                <a:gd name="T5" fmla="*/ 2 h 28"/>
                <a:gd name="T6" fmla="*/ 12 w 22"/>
                <a:gd name="T7" fmla="*/ 0 h 28"/>
                <a:gd name="T8" fmla="*/ 10 w 22"/>
                <a:gd name="T9" fmla="*/ 0 h 28"/>
                <a:gd name="T10" fmla="*/ 6 w 22"/>
                <a:gd name="T11" fmla="*/ 0 h 28"/>
                <a:gd name="T12" fmla="*/ 4 w 22"/>
                <a:gd name="T13" fmla="*/ 2 h 28"/>
                <a:gd name="T14" fmla="*/ 2 w 22"/>
                <a:gd name="T15" fmla="*/ 4 h 28"/>
                <a:gd name="T16" fmla="*/ 2 w 22"/>
                <a:gd name="T17" fmla="*/ 8 h 28"/>
                <a:gd name="T18" fmla="*/ 0 w 22"/>
                <a:gd name="T19" fmla="*/ 12 h 28"/>
                <a:gd name="T20" fmla="*/ 2 w 22"/>
                <a:gd name="T21" fmla="*/ 20 h 28"/>
                <a:gd name="T22" fmla="*/ 2 w 22"/>
                <a:gd name="T23" fmla="*/ 20 h 28"/>
                <a:gd name="T24" fmla="*/ 4 w 22"/>
                <a:gd name="T25" fmla="*/ 22 h 28"/>
                <a:gd name="T26" fmla="*/ 6 w 22"/>
                <a:gd name="T27" fmla="*/ 24 h 28"/>
                <a:gd name="T28" fmla="*/ 10 w 22"/>
                <a:gd name="T29" fmla="*/ 26 h 28"/>
                <a:gd name="T30" fmla="*/ 14 w 22"/>
                <a:gd name="T31" fmla="*/ 26 h 28"/>
                <a:gd name="T32" fmla="*/ 16 w 22"/>
                <a:gd name="T33" fmla="*/ 28 h 28"/>
                <a:gd name="T34" fmla="*/ 20 w 22"/>
                <a:gd name="T35" fmla="*/ 26 h 28"/>
                <a:gd name="T36" fmla="*/ 22 w 22"/>
                <a:gd name="T37" fmla="*/ 24 h 28"/>
                <a:gd name="T38" fmla="*/ 22 w 22"/>
                <a:gd name="T39" fmla="*/ 20 h 28"/>
                <a:gd name="T40" fmla="*/ 22 w 22"/>
                <a:gd name="T41" fmla="*/ 14 h 28"/>
                <a:gd name="T42" fmla="*/ 22 w 22"/>
                <a:gd name="T43" fmla="*/ 10 h 28"/>
                <a:gd name="T44" fmla="*/ 20 w 22"/>
                <a:gd name="T45" fmla="*/ 6 h 28"/>
                <a:gd name="T46" fmla="*/ 18 w 22"/>
                <a:gd name="T47" fmla="*/ 4 h 28"/>
                <a:gd name="T48" fmla="*/ 16 w 22"/>
                <a:gd name="T49" fmla="*/ 2 h 28"/>
                <a:gd name="T50" fmla="*/ 16 w 22"/>
                <a:gd name="T51" fmla="*/ 2 h 28"/>
                <a:gd name="T52" fmla="*/ 16 w 22"/>
                <a:gd name="T5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" h="28">
                  <a:moveTo>
                    <a:pt x="16" y="2"/>
                  </a:moveTo>
                  <a:lnTo>
                    <a:pt x="14" y="2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2" y="8"/>
                  </a:lnTo>
                  <a:lnTo>
                    <a:pt x="0" y="1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8"/>
                  </a:lnTo>
                  <a:lnTo>
                    <a:pt x="20" y="26"/>
                  </a:lnTo>
                  <a:lnTo>
                    <a:pt x="22" y="24"/>
                  </a:lnTo>
                  <a:lnTo>
                    <a:pt x="22" y="20"/>
                  </a:lnTo>
                  <a:lnTo>
                    <a:pt x="22" y="14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73" name="Freeform 540">
              <a:extLst>
                <a:ext uri="{FF2B5EF4-FFF2-40B4-BE49-F238E27FC236}">
                  <a16:creationId xmlns:a16="http://schemas.microsoft.com/office/drawing/2014/main" id="{A500A326-AE92-43C1-80E4-7308FC16DBB7}"/>
                </a:ext>
              </a:extLst>
            </p:cNvPr>
            <p:cNvSpPr/>
            <p:nvPr/>
          </p:nvSpPr>
          <p:spPr bwMode="gray">
            <a:xfrm>
              <a:off x="6792952" y="1560725"/>
              <a:ext cx="125895" cy="77706"/>
            </a:xfrm>
            <a:custGeom>
              <a:avLst/>
              <a:gdLst>
                <a:gd name="T0" fmla="*/ 12 w 68"/>
                <a:gd name="T1" fmla="*/ 12 h 42"/>
                <a:gd name="T2" fmla="*/ 12 w 68"/>
                <a:gd name="T3" fmla="*/ 12 h 42"/>
                <a:gd name="T4" fmla="*/ 10 w 68"/>
                <a:gd name="T5" fmla="*/ 14 h 42"/>
                <a:gd name="T6" fmla="*/ 8 w 68"/>
                <a:gd name="T7" fmla="*/ 14 h 42"/>
                <a:gd name="T8" fmla="*/ 4 w 68"/>
                <a:gd name="T9" fmla="*/ 18 h 42"/>
                <a:gd name="T10" fmla="*/ 2 w 68"/>
                <a:gd name="T11" fmla="*/ 20 h 42"/>
                <a:gd name="T12" fmla="*/ 0 w 68"/>
                <a:gd name="T13" fmla="*/ 24 h 42"/>
                <a:gd name="T14" fmla="*/ 0 w 68"/>
                <a:gd name="T15" fmla="*/ 26 h 42"/>
                <a:gd name="T16" fmla="*/ 2 w 68"/>
                <a:gd name="T17" fmla="*/ 30 h 42"/>
                <a:gd name="T18" fmla="*/ 4 w 68"/>
                <a:gd name="T19" fmla="*/ 34 h 42"/>
                <a:gd name="T20" fmla="*/ 10 w 68"/>
                <a:gd name="T21" fmla="*/ 36 h 42"/>
                <a:gd name="T22" fmla="*/ 12 w 68"/>
                <a:gd name="T23" fmla="*/ 36 h 42"/>
                <a:gd name="T24" fmla="*/ 12 w 68"/>
                <a:gd name="T25" fmla="*/ 34 h 42"/>
                <a:gd name="T26" fmla="*/ 16 w 68"/>
                <a:gd name="T27" fmla="*/ 30 h 42"/>
                <a:gd name="T28" fmla="*/ 18 w 68"/>
                <a:gd name="T29" fmla="*/ 28 h 42"/>
                <a:gd name="T30" fmla="*/ 22 w 68"/>
                <a:gd name="T31" fmla="*/ 26 h 42"/>
                <a:gd name="T32" fmla="*/ 26 w 68"/>
                <a:gd name="T33" fmla="*/ 28 h 42"/>
                <a:gd name="T34" fmla="*/ 30 w 68"/>
                <a:gd name="T35" fmla="*/ 32 h 42"/>
                <a:gd name="T36" fmla="*/ 32 w 68"/>
                <a:gd name="T37" fmla="*/ 34 h 42"/>
                <a:gd name="T38" fmla="*/ 36 w 68"/>
                <a:gd name="T39" fmla="*/ 38 h 42"/>
                <a:gd name="T40" fmla="*/ 42 w 68"/>
                <a:gd name="T41" fmla="*/ 42 h 42"/>
                <a:gd name="T42" fmla="*/ 52 w 68"/>
                <a:gd name="T43" fmla="*/ 40 h 42"/>
                <a:gd name="T44" fmla="*/ 62 w 68"/>
                <a:gd name="T45" fmla="*/ 32 h 42"/>
                <a:gd name="T46" fmla="*/ 62 w 68"/>
                <a:gd name="T47" fmla="*/ 32 h 42"/>
                <a:gd name="T48" fmla="*/ 64 w 68"/>
                <a:gd name="T49" fmla="*/ 30 h 42"/>
                <a:gd name="T50" fmla="*/ 66 w 68"/>
                <a:gd name="T51" fmla="*/ 28 h 42"/>
                <a:gd name="T52" fmla="*/ 68 w 68"/>
                <a:gd name="T53" fmla="*/ 26 h 42"/>
                <a:gd name="T54" fmla="*/ 68 w 68"/>
                <a:gd name="T55" fmla="*/ 22 h 42"/>
                <a:gd name="T56" fmla="*/ 66 w 68"/>
                <a:gd name="T57" fmla="*/ 20 h 42"/>
                <a:gd name="T58" fmla="*/ 62 w 68"/>
                <a:gd name="T59" fmla="*/ 16 h 42"/>
                <a:gd name="T60" fmla="*/ 58 w 68"/>
                <a:gd name="T61" fmla="*/ 14 h 42"/>
                <a:gd name="T62" fmla="*/ 40 w 68"/>
                <a:gd name="T63" fmla="*/ 2 h 42"/>
                <a:gd name="T64" fmla="*/ 38 w 68"/>
                <a:gd name="T65" fmla="*/ 2 h 42"/>
                <a:gd name="T66" fmla="*/ 36 w 68"/>
                <a:gd name="T67" fmla="*/ 2 h 42"/>
                <a:gd name="T68" fmla="*/ 32 w 68"/>
                <a:gd name="T69" fmla="*/ 0 h 42"/>
                <a:gd name="T70" fmla="*/ 28 w 68"/>
                <a:gd name="T71" fmla="*/ 0 h 42"/>
                <a:gd name="T72" fmla="*/ 24 w 68"/>
                <a:gd name="T73" fmla="*/ 2 h 42"/>
                <a:gd name="T74" fmla="*/ 18 w 68"/>
                <a:gd name="T75" fmla="*/ 6 h 42"/>
                <a:gd name="T76" fmla="*/ 12 w 68"/>
                <a:gd name="T77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8" h="42">
                  <a:moveTo>
                    <a:pt x="12" y="12"/>
                  </a:moveTo>
                  <a:lnTo>
                    <a:pt x="12" y="12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4" y="34"/>
                  </a:lnTo>
                  <a:lnTo>
                    <a:pt x="10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6" y="30"/>
                  </a:lnTo>
                  <a:lnTo>
                    <a:pt x="18" y="28"/>
                  </a:lnTo>
                  <a:lnTo>
                    <a:pt x="22" y="26"/>
                  </a:lnTo>
                  <a:lnTo>
                    <a:pt x="26" y="28"/>
                  </a:lnTo>
                  <a:lnTo>
                    <a:pt x="30" y="32"/>
                  </a:lnTo>
                  <a:lnTo>
                    <a:pt x="32" y="34"/>
                  </a:lnTo>
                  <a:lnTo>
                    <a:pt x="36" y="38"/>
                  </a:lnTo>
                  <a:lnTo>
                    <a:pt x="42" y="42"/>
                  </a:lnTo>
                  <a:lnTo>
                    <a:pt x="52" y="40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4" y="30"/>
                  </a:lnTo>
                  <a:lnTo>
                    <a:pt x="66" y="28"/>
                  </a:lnTo>
                  <a:lnTo>
                    <a:pt x="68" y="26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2" y="16"/>
                  </a:lnTo>
                  <a:lnTo>
                    <a:pt x="58" y="14"/>
                  </a:lnTo>
                  <a:lnTo>
                    <a:pt x="40" y="2"/>
                  </a:lnTo>
                  <a:lnTo>
                    <a:pt x="38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18" y="6"/>
                  </a:lnTo>
                  <a:lnTo>
                    <a:pt x="12" y="1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74" name="Freeform 541">
              <a:extLst>
                <a:ext uri="{FF2B5EF4-FFF2-40B4-BE49-F238E27FC236}">
                  <a16:creationId xmlns:a16="http://schemas.microsoft.com/office/drawing/2014/main" id="{DC809658-890E-4860-81B1-5CCAE1A203E4}"/>
                </a:ext>
              </a:extLst>
            </p:cNvPr>
            <p:cNvSpPr/>
            <p:nvPr/>
          </p:nvSpPr>
          <p:spPr bwMode="gray">
            <a:xfrm>
              <a:off x="6792952" y="1660633"/>
              <a:ext cx="107381" cy="62905"/>
            </a:xfrm>
            <a:custGeom>
              <a:avLst/>
              <a:gdLst>
                <a:gd name="T0" fmla="*/ 12 w 58"/>
                <a:gd name="T1" fmla="*/ 0 h 34"/>
                <a:gd name="T2" fmla="*/ 10 w 58"/>
                <a:gd name="T3" fmla="*/ 2 h 34"/>
                <a:gd name="T4" fmla="*/ 4 w 58"/>
                <a:gd name="T5" fmla="*/ 8 h 34"/>
                <a:gd name="T6" fmla="*/ 0 w 58"/>
                <a:gd name="T7" fmla="*/ 16 h 34"/>
                <a:gd name="T8" fmla="*/ 0 w 58"/>
                <a:gd name="T9" fmla="*/ 26 h 34"/>
                <a:gd name="T10" fmla="*/ 6 w 58"/>
                <a:gd name="T11" fmla="*/ 34 h 34"/>
                <a:gd name="T12" fmla="*/ 8 w 58"/>
                <a:gd name="T13" fmla="*/ 34 h 34"/>
                <a:gd name="T14" fmla="*/ 12 w 58"/>
                <a:gd name="T15" fmla="*/ 34 h 34"/>
                <a:gd name="T16" fmla="*/ 18 w 58"/>
                <a:gd name="T17" fmla="*/ 34 h 34"/>
                <a:gd name="T18" fmla="*/ 24 w 58"/>
                <a:gd name="T19" fmla="*/ 34 h 34"/>
                <a:gd name="T20" fmla="*/ 32 w 58"/>
                <a:gd name="T21" fmla="*/ 32 h 34"/>
                <a:gd name="T22" fmla="*/ 34 w 58"/>
                <a:gd name="T23" fmla="*/ 30 h 34"/>
                <a:gd name="T24" fmla="*/ 38 w 58"/>
                <a:gd name="T25" fmla="*/ 28 h 34"/>
                <a:gd name="T26" fmla="*/ 42 w 58"/>
                <a:gd name="T27" fmla="*/ 24 h 34"/>
                <a:gd name="T28" fmla="*/ 46 w 58"/>
                <a:gd name="T29" fmla="*/ 20 h 34"/>
                <a:gd name="T30" fmla="*/ 48 w 58"/>
                <a:gd name="T31" fmla="*/ 18 h 34"/>
                <a:gd name="T32" fmla="*/ 52 w 58"/>
                <a:gd name="T33" fmla="*/ 18 h 34"/>
                <a:gd name="T34" fmla="*/ 54 w 58"/>
                <a:gd name="T35" fmla="*/ 18 h 34"/>
                <a:gd name="T36" fmla="*/ 56 w 58"/>
                <a:gd name="T37" fmla="*/ 16 h 34"/>
                <a:gd name="T38" fmla="*/ 58 w 58"/>
                <a:gd name="T39" fmla="*/ 14 h 34"/>
                <a:gd name="T40" fmla="*/ 58 w 58"/>
                <a:gd name="T41" fmla="*/ 12 h 34"/>
                <a:gd name="T42" fmla="*/ 56 w 58"/>
                <a:gd name="T43" fmla="*/ 8 h 34"/>
                <a:gd name="T44" fmla="*/ 54 w 58"/>
                <a:gd name="T45" fmla="*/ 6 h 34"/>
                <a:gd name="T46" fmla="*/ 48 w 58"/>
                <a:gd name="T47" fmla="*/ 4 h 34"/>
                <a:gd name="T48" fmla="*/ 32 w 58"/>
                <a:gd name="T49" fmla="*/ 2 h 34"/>
                <a:gd name="T50" fmla="*/ 18 w 58"/>
                <a:gd name="T51" fmla="*/ 0 h 34"/>
                <a:gd name="T52" fmla="*/ 12 w 58"/>
                <a:gd name="T5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34">
                  <a:moveTo>
                    <a:pt x="12" y="0"/>
                  </a:moveTo>
                  <a:lnTo>
                    <a:pt x="10" y="2"/>
                  </a:lnTo>
                  <a:lnTo>
                    <a:pt x="4" y="8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8" y="34"/>
                  </a:lnTo>
                  <a:lnTo>
                    <a:pt x="24" y="34"/>
                  </a:lnTo>
                  <a:lnTo>
                    <a:pt x="32" y="32"/>
                  </a:lnTo>
                  <a:lnTo>
                    <a:pt x="34" y="30"/>
                  </a:lnTo>
                  <a:lnTo>
                    <a:pt x="38" y="28"/>
                  </a:lnTo>
                  <a:lnTo>
                    <a:pt x="42" y="24"/>
                  </a:lnTo>
                  <a:lnTo>
                    <a:pt x="46" y="20"/>
                  </a:lnTo>
                  <a:lnTo>
                    <a:pt x="48" y="18"/>
                  </a:lnTo>
                  <a:lnTo>
                    <a:pt x="52" y="18"/>
                  </a:lnTo>
                  <a:lnTo>
                    <a:pt x="54" y="18"/>
                  </a:lnTo>
                  <a:lnTo>
                    <a:pt x="56" y="16"/>
                  </a:lnTo>
                  <a:lnTo>
                    <a:pt x="58" y="14"/>
                  </a:lnTo>
                  <a:lnTo>
                    <a:pt x="58" y="12"/>
                  </a:lnTo>
                  <a:lnTo>
                    <a:pt x="56" y="8"/>
                  </a:lnTo>
                  <a:lnTo>
                    <a:pt x="54" y="6"/>
                  </a:lnTo>
                  <a:lnTo>
                    <a:pt x="48" y="4"/>
                  </a:lnTo>
                  <a:lnTo>
                    <a:pt x="32" y="2"/>
                  </a:lnTo>
                  <a:lnTo>
                    <a:pt x="18" y="0"/>
                  </a:lnTo>
                  <a:lnTo>
                    <a:pt x="12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75" name="Freeform 542">
              <a:extLst>
                <a:ext uri="{FF2B5EF4-FFF2-40B4-BE49-F238E27FC236}">
                  <a16:creationId xmlns:a16="http://schemas.microsoft.com/office/drawing/2014/main" id="{86FEF995-CF85-4759-8D08-51254D91BC6D}"/>
                </a:ext>
              </a:extLst>
            </p:cNvPr>
            <p:cNvSpPr/>
            <p:nvPr/>
          </p:nvSpPr>
          <p:spPr bwMode="gray">
            <a:xfrm>
              <a:off x="6655948" y="1856749"/>
              <a:ext cx="37028" cy="51804"/>
            </a:xfrm>
            <a:custGeom>
              <a:avLst/>
              <a:gdLst>
                <a:gd name="T0" fmla="*/ 16 w 20"/>
                <a:gd name="T1" fmla="*/ 0 h 28"/>
                <a:gd name="T2" fmla="*/ 14 w 20"/>
                <a:gd name="T3" fmla="*/ 0 h 28"/>
                <a:gd name="T4" fmla="*/ 12 w 20"/>
                <a:gd name="T5" fmla="*/ 2 h 28"/>
                <a:gd name="T6" fmla="*/ 10 w 20"/>
                <a:gd name="T7" fmla="*/ 6 h 28"/>
                <a:gd name="T8" fmla="*/ 6 w 20"/>
                <a:gd name="T9" fmla="*/ 10 h 28"/>
                <a:gd name="T10" fmla="*/ 2 w 20"/>
                <a:gd name="T11" fmla="*/ 14 h 28"/>
                <a:gd name="T12" fmla="*/ 0 w 20"/>
                <a:gd name="T13" fmla="*/ 18 h 28"/>
                <a:gd name="T14" fmla="*/ 0 w 20"/>
                <a:gd name="T15" fmla="*/ 24 h 28"/>
                <a:gd name="T16" fmla="*/ 2 w 20"/>
                <a:gd name="T17" fmla="*/ 28 h 28"/>
                <a:gd name="T18" fmla="*/ 4 w 20"/>
                <a:gd name="T19" fmla="*/ 28 h 28"/>
                <a:gd name="T20" fmla="*/ 6 w 20"/>
                <a:gd name="T21" fmla="*/ 28 h 28"/>
                <a:gd name="T22" fmla="*/ 8 w 20"/>
                <a:gd name="T23" fmla="*/ 28 h 28"/>
                <a:gd name="T24" fmla="*/ 10 w 20"/>
                <a:gd name="T25" fmla="*/ 28 h 28"/>
                <a:gd name="T26" fmla="*/ 14 w 20"/>
                <a:gd name="T27" fmla="*/ 26 h 28"/>
                <a:gd name="T28" fmla="*/ 16 w 20"/>
                <a:gd name="T29" fmla="*/ 22 h 28"/>
                <a:gd name="T30" fmla="*/ 18 w 20"/>
                <a:gd name="T31" fmla="*/ 16 h 28"/>
                <a:gd name="T32" fmla="*/ 20 w 20"/>
                <a:gd name="T33" fmla="*/ 14 h 28"/>
                <a:gd name="T34" fmla="*/ 20 w 20"/>
                <a:gd name="T35" fmla="*/ 12 h 28"/>
                <a:gd name="T36" fmla="*/ 20 w 20"/>
                <a:gd name="T37" fmla="*/ 8 h 28"/>
                <a:gd name="T38" fmla="*/ 20 w 20"/>
                <a:gd name="T39" fmla="*/ 6 h 28"/>
                <a:gd name="T40" fmla="*/ 20 w 20"/>
                <a:gd name="T41" fmla="*/ 2 h 28"/>
                <a:gd name="T42" fmla="*/ 18 w 20"/>
                <a:gd name="T43" fmla="*/ 0 h 28"/>
                <a:gd name="T44" fmla="*/ 16 w 20"/>
                <a:gd name="T4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" h="28">
                  <a:moveTo>
                    <a:pt x="16" y="0"/>
                  </a:moveTo>
                  <a:lnTo>
                    <a:pt x="14" y="0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6" y="10"/>
                  </a:lnTo>
                  <a:lnTo>
                    <a:pt x="2" y="14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4" y="26"/>
                  </a:lnTo>
                  <a:lnTo>
                    <a:pt x="16" y="22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0" y="12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6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76" name="Freeform 543">
              <a:extLst>
                <a:ext uri="{FF2B5EF4-FFF2-40B4-BE49-F238E27FC236}">
                  <a16:creationId xmlns:a16="http://schemas.microsoft.com/office/drawing/2014/main" id="{B13BFBDF-451F-46C0-A558-300964BCDB8B}"/>
                </a:ext>
              </a:extLst>
            </p:cNvPr>
            <p:cNvSpPr/>
            <p:nvPr/>
          </p:nvSpPr>
          <p:spPr bwMode="gray">
            <a:xfrm>
              <a:off x="6652245" y="1893752"/>
              <a:ext cx="211059" cy="166513"/>
            </a:xfrm>
            <a:custGeom>
              <a:avLst/>
              <a:gdLst>
                <a:gd name="T0" fmla="*/ 28 w 114"/>
                <a:gd name="T1" fmla="*/ 20 h 90"/>
                <a:gd name="T2" fmla="*/ 20 w 114"/>
                <a:gd name="T3" fmla="*/ 18 h 90"/>
                <a:gd name="T4" fmla="*/ 12 w 114"/>
                <a:gd name="T5" fmla="*/ 22 h 90"/>
                <a:gd name="T6" fmla="*/ 10 w 114"/>
                <a:gd name="T7" fmla="*/ 34 h 90"/>
                <a:gd name="T8" fmla="*/ 8 w 114"/>
                <a:gd name="T9" fmla="*/ 36 h 90"/>
                <a:gd name="T10" fmla="*/ 8 w 114"/>
                <a:gd name="T11" fmla="*/ 46 h 90"/>
                <a:gd name="T12" fmla="*/ 2 w 114"/>
                <a:gd name="T13" fmla="*/ 52 h 90"/>
                <a:gd name="T14" fmla="*/ 0 w 114"/>
                <a:gd name="T15" fmla="*/ 60 h 90"/>
                <a:gd name="T16" fmla="*/ 8 w 114"/>
                <a:gd name="T17" fmla="*/ 68 h 90"/>
                <a:gd name="T18" fmla="*/ 16 w 114"/>
                <a:gd name="T19" fmla="*/ 72 h 90"/>
                <a:gd name="T20" fmla="*/ 24 w 114"/>
                <a:gd name="T21" fmla="*/ 72 h 90"/>
                <a:gd name="T22" fmla="*/ 30 w 114"/>
                <a:gd name="T23" fmla="*/ 64 h 90"/>
                <a:gd name="T24" fmla="*/ 32 w 114"/>
                <a:gd name="T25" fmla="*/ 62 h 90"/>
                <a:gd name="T26" fmla="*/ 34 w 114"/>
                <a:gd name="T27" fmla="*/ 66 h 90"/>
                <a:gd name="T28" fmla="*/ 44 w 114"/>
                <a:gd name="T29" fmla="*/ 68 h 90"/>
                <a:gd name="T30" fmla="*/ 50 w 114"/>
                <a:gd name="T31" fmla="*/ 66 h 90"/>
                <a:gd name="T32" fmla="*/ 58 w 114"/>
                <a:gd name="T33" fmla="*/ 64 h 90"/>
                <a:gd name="T34" fmla="*/ 58 w 114"/>
                <a:gd name="T35" fmla="*/ 68 h 90"/>
                <a:gd name="T36" fmla="*/ 52 w 114"/>
                <a:gd name="T37" fmla="*/ 74 h 90"/>
                <a:gd name="T38" fmla="*/ 34 w 114"/>
                <a:gd name="T39" fmla="*/ 82 h 90"/>
                <a:gd name="T40" fmla="*/ 26 w 114"/>
                <a:gd name="T41" fmla="*/ 88 h 90"/>
                <a:gd name="T42" fmla="*/ 38 w 114"/>
                <a:gd name="T43" fmla="*/ 90 h 90"/>
                <a:gd name="T44" fmla="*/ 74 w 114"/>
                <a:gd name="T45" fmla="*/ 76 h 90"/>
                <a:gd name="T46" fmla="*/ 76 w 114"/>
                <a:gd name="T47" fmla="*/ 72 h 90"/>
                <a:gd name="T48" fmla="*/ 82 w 114"/>
                <a:gd name="T49" fmla="*/ 72 h 90"/>
                <a:gd name="T50" fmla="*/ 86 w 114"/>
                <a:gd name="T51" fmla="*/ 74 h 90"/>
                <a:gd name="T52" fmla="*/ 92 w 114"/>
                <a:gd name="T53" fmla="*/ 72 h 90"/>
                <a:gd name="T54" fmla="*/ 100 w 114"/>
                <a:gd name="T55" fmla="*/ 72 h 90"/>
                <a:gd name="T56" fmla="*/ 110 w 114"/>
                <a:gd name="T57" fmla="*/ 64 h 90"/>
                <a:gd name="T58" fmla="*/ 114 w 114"/>
                <a:gd name="T59" fmla="*/ 38 h 90"/>
                <a:gd name="T60" fmla="*/ 106 w 114"/>
                <a:gd name="T61" fmla="*/ 34 h 90"/>
                <a:gd name="T62" fmla="*/ 98 w 114"/>
                <a:gd name="T63" fmla="*/ 38 h 90"/>
                <a:gd name="T64" fmla="*/ 90 w 114"/>
                <a:gd name="T65" fmla="*/ 32 h 90"/>
                <a:gd name="T66" fmla="*/ 86 w 114"/>
                <a:gd name="T67" fmla="*/ 24 h 90"/>
                <a:gd name="T68" fmla="*/ 82 w 114"/>
                <a:gd name="T69" fmla="*/ 10 h 90"/>
                <a:gd name="T70" fmla="*/ 82 w 114"/>
                <a:gd name="T71" fmla="*/ 0 h 90"/>
                <a:gd name="T72" fmla="*/ 76 w 114"/>
                <a:gd name="T73" fmla="*/ 2 h 90"/>
                <a:gd name="T74" fmla="*/ 66 w 114"/>
                <a:gd name="T75" fmla="*/ 10 h 90"/>
                <a:gd name="T76" fmla="*/ 64 w 114"/>
                <a:gd name="T77" fmla="*/ 22 h 90"/>
                <a:gd name="T78" fmla="*/ 66 w 114"/>
                <a:gd name="T79" fmla="*/ 28 h 90"/>
                <a:gd name="T80" fmla="*/ 68 w 114"/>
                <a:gd name="T81" fmla="*/ 32 h 90"/>
                <a:gd name="T82" fmla="*/ 62 w 114"/>
                <a:gd name="T83" fmla="*/ 42 h 90"/>
                <a:gd name="T84" fmla="*/ 56 w 114"/>
                <a:gd name="T85" fmla="*/ 48 h 90"/>
                <a:gd name="T86" fmla="*/ 54 w 114"/>
                <a:gd name="T87" fmla="*/ 40 h 90"/>
                <a:gd name="T88" fmla="*/ 52 w 114"/>
                <a:gd name="T89" fmla="*/ 30 h 90"/>
                <a:gd name="T90" fmla="*/ 44 w 114"/>
                <a:gd name="T91" fmla="*/ 24 h 90"/>
                <a:gd name="T92" fmla="*/ 36 w 114"/>
                <a:gd name="T93" fmla="*/ 28 h 90"/>
                <a:gd name="T94" fmla="*/ 30 w 114"/>
                <a:gd name="T95" fmla="*/ 2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4" h="90">
                  <a:moveTo>
                    <a:pt x="30" y="20"/>
                  </a:moveTo>
                  <a:lnTo>
                    <a:pt x="30" y="20"/>
                  </a:lnTo>
                  <a:lnTo>
                    <a:pt x="28" y="20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20" y="18"/>
                  </a:lnTo>
                  <a:lnTo>
                    <a:pt x="16" y="18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0" y="28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4" y="62"/>
                  </a:lnTo>
                  <a:lnTo>
                    <a:pt x="8" y="66"/>
                  </a:lnTo>
                  <a:lnTo>
                    <a:pt x="8" y="68"/>
                  </a:lnTo>
                  <a:lnTo>
                    <a:pt x="10" y="70"/>
                  </a:lnTo>
                  <a:lnTo>
                    <a:pt x="12" y="72"/>
                  </a:lnTo>
                  <a:lnTo>
                    <a:pt x="16" y="72"/>
                  </a:lnTo>
                  <a:lnTo>
                    <a:pt x="22" y="72"/>
                  </a:lnTo>
                  <a:lnTo>
                    <a:pt x="22" y="72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0" y="64"/>
                  </a:lnTo>
                  <a:lnTo>
                    <a:pt x="32" y="60"/>
                  </a:lnTo>
                  <a:lnTo>
                    <a:pt x="32" y="60"/>
                  </a:lnTo>
                  <a:lnTo>
                    <a:pt x="32" y="62"/>
                  </a:lnTo>
                  <a:lnTo>
                    <a:pt x="32" y="62"/>
                  </a:lnTo>
                  <a:lnTo>
                    <a:pt x="32" y="64"/>
                  </a:lnTo>
                  <a:lnTo>
                    <a:pt x="34" y="66"/>
                  </a:lnTo>
                  <a:lnTo>
                    <a:pt x="36" y="68"/>
                  </a:lnTo>
                  <a:lnTo>
                    <a:pt x="40" y="68"/>
                  </a:lnTo>
                  <a:lnTo>
                    <a:pt x="44" y="68"/>
                  </a:lnTo>
                  <a:lnTo>
                    <a:pt x="46" y="68"/>
                  </a:lnTo>
                  <a:lnTo>
                    <a:pt x="48" y="66"/>
                  </a:lnTo>
                  <a:lnTo>
                    <a:pt x="50" y="66"/>
                  </a:lnTo>
                  <a:lnTo>
                    <a:pt x="52" y="64"/>
                  </a:lnTo>
                  <a:lnTo>
                    <a:pt x="54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60" y="66"/>
                  </a:lnTo>
                  <a:lnTo>
                    <a:pt x="58" y="68"/>
                  </a:lnTo>
                  <a:lnTo>
                    <a:pt x="56" y="72"/>
                  </a:lnTo>
                  <a:lnTo>
                    <a:pt x="54" y="72"/>
                  </a:lnTo>
                  <a:lnTo>
                    <a:pt x="52" y="74"/>
                  </a:lnTo>
                  <a:lnTo>
                    <a:pt x="46" y="76"/>
                  </a:lnTo>
                  <a:lnTo>
                    <a:pt x="40" y="78"/>
                  </a:lnTo>
                  <a:lnTo>
                    <a:pt x="34" y="82"/>
                  </a:lnTo>
                  <a:lnTo>
                    <a:pt x="30" y="84"/>
                  </a:lnTo>
                  <a:lnTo>
                    <a:pt x="26" y="86"/>
                  </a:lnTo>
                  <a:lnTo>
                    <a:pt x="26" y="88"/>
                  </a:lnTo>
                  <a:lnTo>
                    <a:pt x="28" y="88"/>
                  </a:lnTo>
                  <a:lnTo>
                    <a:pt x="32" y="88"/>
                  </a:lnTo>
                  <a:lnTo>
                    <a:pt x="38" y="90"/>
                  </a:lnTo>
                  <a:lnTo>
                    <a:pt x="52" y="88"/>
                  </a:lnTo>
                  <a:lnTo>
                    <a:pt x="64" y="80"/>
                  </a:lnTo>
                  <a:lnTo>
                    <a:pt x="74" y="76"/>
                  </a:lnTo>
                  <a:lnTo>
                    <a:pt x="74" y="74"/>
                  </a:lnTo>
                  <a:lnTo>
                    <a:pt x="74" y="74"/>
                  </a:lnTo>
                  <a:lnTo>
                    <a:pt x="76" y="72"/>
                  </a:lnTo>
                  <a:lnTo>
                    <a:pt x="78" y="70"/>
                  </a:lnTo>
                  <a:lnTo>
                    <a:pt x="80" y="70"/>
                  </a:lnTo>
                  <a:lnTo>
                    <a:pt x="82" y="72"/>
                  </a:lnTo>
                  <a:lnTo>
                    <a:pt x="84" y="74"/>
                  </a:lnTo>
                  <a:lnTo>
                    <a:pt x="84" y="74"/>
                  </a:lnTo>
                  <a:lnTo>
                    <a:pt x="86" y="74"/>
                  </a:lnTo>
                  <a:lnTo>
                    <a:pt x="90" y="74"/>
                  </a:lnTo>
                  <a:lnTo>
                    <a:pt x="92" y="70"/>
                  </a:lnTo>
                  <a:lnTo>
                    <a:pt x="92" y="72"/>
                  </a:lnTo>
                  <a:lnTo>
                    <a:pt x="94" y="72"/>
                  </a:lnTo>
                  <a:lnTo>
                    <a:pt x="98" y="72"/>
                  </a:lnTo>
                  <a:lnTo>
                    <a:pt x="100" y="72"/>
                  </a:lnTo>
                  <a:lnTo>
                    <a:pt x="104" y="72"/>
                  </a:lnTo>
                  <a:lnTo>
                    <a:pt x="108" y="68"/>
                  </a:lnTo>
                  <a:lnTo>
                    <a:pt x="110" y="64"/>
                  </a:lnTo>
                  <a:lnTo>
                    <a:pt x="112" y="56"/>
                  </a:lnTo>
                  <a:lnTo>
                    <a:pt x="114" y="46"/>
                  </a:lnTo>
                  <a:lnTo>
                    <a:pt x="114" y="38"/>
                  </a:lnTo>
                  <a:lnTo>
                    <a:pt x="108" y="34"/>
                  </a:lnTo>
                  <a:lnTo>
                    <a:pt x="108" y="34"/>
                  </a:lnTo>
                  <a:lnTo>
                    <a:pt x="106" y="34"/>
                  </a:lnTo>
                  <a:lnTo>
                    <a:pt x="104" y="36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4" y="38"/>
                  </a:lnTo>
                  <a:lnTo>
                    <a:pt x="92" y="36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88" y="28"/>
                  </a:lnTo>
                  <a:lnTo>
                    <a:pt x="86" y="24"/>
                  </a:lnTo>
                  <a:lnTo>
                    <a:pt x="84" y="16"/>
                  </a:lnTo>
                  <a:lnTo>
                    <a:pt x="84" y="14"/>
                  </a:lnTo>
                  <a:lnTo>
                    <a:pt x="82" y="10"/>
                  </a:lnTo>
                  <a:lnTo>
                    <a:pt x="82" y="4"/>
                  </a:lnTo>
                  <a:lnTo>
                    <a:pt x="82" y="2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0" y="0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6"/>
                  </a:lnTo>
                  <a:lnTo>
                    <a:pt x="66" y="10"/>
                  </a:lnTo>
                  <a:lnTo>
                    <a:pt x="64" y="14"/>
                  </a:lnTo>
                  <a:lnTo>
                    <a:pt x="66" y="20"/>
                  </a:lnTo>
                  <a:lnTo>
                    <a:pt x="64" y="22"/>
                  </a:lnTo>
                  <a:lnTo>
                    <a:pt x="64" y="22"/>
                  </a:lnTo>
                  <a:lnTo>
                    <a:pt x="64" y="24"/>
                  </a:lnTo>
                  <a:lnTo>
                    <a:pt x="66" y="28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68" y="32"/>
                  </a:lnTo>
                  <a:lnTo>
                    <a:pt x="66" y="36"/>
                  </a:lnTo>
                  <a:lnTo>
                    <a:pt x="64" y="38"/>
                  </a:lnTo>
                  <a:lnTo>
                    <a:pt x="62" y="42"/>
                  </a:lnTo>
                  <a:lnTo>
                    <a:pt x="60" y="46"/>
                  </a:lnTo>
                  <a:lnTo>
                    <a:pt x="58" y="48"/>
                  </a:lnTo>
                  <a:lnTo>
                    <a:pt x="56" y="48"/>
                  </a:lnTo>
                  <a:lnTo>
                    <a:pt x="56" y="46"/>
                  </a:lnTo>
                  <a:lnTo>
                    <a:pt x="54" y="44"/>
                  </a:lnTo>
                  <a:lnTo>
                    <a:pt x="54" y="40"/>
                  </a:lnTo>
                  <a:lnTo>
                    <a:pt x="54" y="38"/>
                  </a:lnTo>
                  <a:lnTo>
                    <a:pt x="54" y="34"/>
                  </a:lnTo>
                  <a:lnTo>
                    <a:pt x="52" y="30"/>
                  </a:lnTo>
                  <a:lnTo>
                    <a:pt x="50" y="26"/>
                  </a:lnTo>
                  <a:lnTo>
                    <a:pt x="46" y="24"/>
                  </a:lnTo>
                  <a:lnTo>
                    <a:pt x="44" y="24"/>
                  </a:lnTo>
                  <a:lnTo>
                    <a:pt x="40" y="26"/>
                  </a:lnTo>
                  <a:lnTo>
                    <a:pt x="38" y="26"/>
                  </a:lnTo>
                  <a:lnTo>
                    <a:pt x="36" y="28"/>
                  </a:lnTo>
                  <a:lnTo>
                    <a:pt x="34" y="28"/>
                  </a:lnTo>
                  <a:lnTo>
                    <a:pt x="32" y="26"/>
                  </a:lnTo>
                  <a:lnTo>
                    <a:pt x="30" y="2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77" name="Freeform 544">
              <a:extLst>
                <a:ext uri="{FF2B5EF4-FFF2-40B4-BE49-F238E27FC236}">
                  <a16:creationId xmlns:a16="http://schemas.microsoft.com/office/drawing/2014/main" id="{E0B92357-EEDE-4D77-8F4D-1420A3DD5EE0}"/>
                </a:ext>
              </a:extLst>
            </p:cNvPr>
            <p:cNvSpPr/>
            <p:nvPr/>
          </p:nvSpPr>
          <p:spPr bwMode="gray">
            <a:xfrm>
              <a:off x="6985497" y="1653232"/>
              <a:ext cx="37028" cy="88807"/>
            </a:xfrm>
            <a:custGeom>
              <a:avLst/>
              <a:gdLst>
                <a:gd name="T0" fmla="*/ 10 w 20"/>
                <a:gd name="T1" fmla="*/ 8 h 48"/>
                <a:gd name="T2" fmla="*/ 10 w 20"/>
                <a:gd name="T3" fmla="*/ 8 h 48"/>
                <a:gd name="T4" fmla="*/ 8 w 20"/>
                <a:gd name="T5" fmla="*/ 6 h 48"/>
                <a:gd name="T6" fmla="*/ 8 w 20"/>
                <a:gd name="T7" fmla="*/ 4 h 48"/>
                <a:gd name="T8" fmla="*/ 6 w 20"/>
                <a:gd name="T9" fmla="*/ 2 h 48"/>
                <a:gd name="T10" fmla="*/ 6 w 20"/>
                <a:gd name="T11" fmla="*/ 0 h 48"/>
                <a:gd name="T12" fmla="*/ 4 w 20"/>
                <a:gd name="T13" fmla="*/ 0 h 48"/>
                <a:gd name="T14" fmla="*/ 4 w 20"/>
                <a:gd name="T15" fmla="*/ 0 h 48"/>
                <a:gd name="T16" fmla="*/ 2 w 20"/>
                <a:gd name="T17" fmla="*/ 2 h 48"/>
                <a:gd name="T18" fmla="*/ 2 w 20"/>
                <a:gd name="T19" fmla="*/ 6 h 48"/>
                <a:gd name="T20" fmla="*/ 2 w 20"/>
                <a:gd name="T21" fmla="*/ 12 h 48"/>
                <a:gd name="T22" fmla="*/ 0 w 20"/>
                <a:gd name="T23" fmla="*/ 22 h 48"/>
                <a:gd name="T24" fmla="*/ 0 w 20"/>
                <a:gd name="T25" fmla="*/ 22 h 48"/>
                <a:gd name="T26" fmla="*/ 2 w 20"/>
                <a:gd name="T27" fmla="*/ 26 h 48"/>
                <a:gd name="T28" fmla="*/ 2 w 20"/>
                <a:gd name="T29" fmla="*/ 28 h 48"/>
                <a:gd name="T30" fmla="*/ 2 w 20"/>
                <a:gd name="T31" fmla="*/ 34 h 48"/>
                <a:gd name="T32" fmla="*/ 4 w 20"/>
                <a:gd name="T33" fmla="*/ 38 h 48"/>
                <a:gd name="T34" fmla="*/ 8 w 20"/>
                <a:gd name="T35" fmla="*/ 42 h 48"/>
                <a:gd name="T36" fmla="*/ 12 w 20"/>
                <a:gd name="T37" fmla="*/ 46 h 48"/>
                <a:gd name="T38" fmla="*/ 18 w 20"/>
                <a:gd name="T39" fmla="*/ 48 h 48"/>
                <a:gd name="T40" fmla="*/ 18 w 20"/>
                <a:gd name="T41" fmla="*/ 48 h 48"/>
                <a:gd name="T42" fmla="*/ 18 w 20"/>
                <a:gd name="T43" fmla="*/ 46 h 48"/>
                <a:gd name="T44" fmla="*/ 20 w 20"/>
                <a:gd name="T45" fmla="*/ 46 h 48"/>
                <a:gd name="T46" fmla="*/ 20 w 20"/>
                <a:gd name="T47" fmla="*/ 44 h 48"/>
                <a:gd name="T48" fmla="*/ 20 w 20"/>
                <a:gd name="T49" fmla="*/ 42 h 48"/>
                <a:gd name="T50" fmla="*/ 20 w 20"/>
                <a:gd name="T51" fmla="*/ 38 h 48"/>
                <a:gd name="T52" fmla="*/ 18 w 20"/>
                <a:gd name="T53" fmla="*/ 32 h 48"/>
                <a:gd name="T54" fmla="*/ 10 w 20"/>
                <a:gd name="T55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" h="48">
                  <a:moveTo>
                    <a:pt x="10" y="8"/>
                  </a:moveTo>
                  <a:lnTo>
                    <a:pt x="10" y="8"/>
                  </a:lnTo>
                  <a:lnTo>
                    <a:pt x="8" y="6"/>
                  </a:lnTo>
                  <a:lnTo>
                    <a:pt x="8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6"/>
                  </a:lnTo>
                  <a:lnTo>
                    <a:pt x="2" y="1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2" y="28"/>
                  </a:lnTo>
                  <a:lnTo>
                    <a:pt x="2" y="34"/>
                  </a:lnTo>
                  <a:lnTo>
                    <a:pt x="4" y="38"/>
                  </a:lnTo>
                  <a:lnTo>
                    <a:pt x="8" y="42"/>
                  </a:lnTo>
                  <a:lnTo>
                    <a:pt x="12" y="46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0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18" y="32"/>
                  </a:lnTo>
                  <a:lnTo>
                    <a:pt x="10" y="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78" name="Freeform 545">
              <a:extLst>
                <a:ext uri="{FF2B5EF4-FFF2-40B4-BE49-F238E27FC236}">
                  <a16:creationId xmlns:a16="http://schemas.microsoft.com/office/drawing/2014/main" id="{85D1715F-26F2-4D92-A617-12CD548BF4C8}"/>
                </a:ext>
              </a:extLst>
            </p:cNvPr>
            <p:cNvSpPr/>
            <p:nvPr/>
          </p:nvSpPr>
          <p:spPr bwMode="gray">
            <a:xfrm>
              <a:off x="6892927" y="1779043"/>
              <a:ext cx="137003" cy="166513"/>
            </a:xfrm>
            <a:custGeom>
              <a:avLst/>
              <a:gdLst>
                <a:gd name="T0" fmla="*/ 16 w 74"/>
                <a:gd name="T1" fmla="*/ 10 h 90"/>
                <a:gd name="T2" fmla="*/ 12 w 74"/>
                <a:gd name="T3" fmla="*/ 8 h 90"/>
                <a:gd name="T4" fmla="*/ 8 w 74"/>
                <a:gd name="T5" fmla="*/ 6 h 90"/>
                <a:gd name="T6" fmla="*/ 2 w 74"/>
                <a:gd name="T7" fmla="*/ 6 h 90"/>
                <a:gd name="T8" fmla="*/ 0 w 74"/>
                <a:gd name="T9" fmla="*/ 10 h 90"/>
                <a:gd name="T10" fmla="*/ 2 w 74"/>
                <a:gd name="T11" fmla="*/ 22 h 90"/>
                <a:gd name="T12" fmla="*/ 4 w 74"/>
                <a:gd name="T13" fmla="*/ 24 h 90"/>
                <a:gd name="T14" fmla="*/ 8 w 74"/>
                <a:gd name="T15" fmla="*/ 34 h 90"/>
                <a:gd name="T16" fmla="*/ 14 w 74"/>
                <a:gd name="T17" fmla="*/ 44 h 90"/>
                <a:gd name="T18" fmla="*/ 16 w 74"/>
                <a:gd name="T19" fmla="*/ 50 h 90"/>
                <a:gd name="T20" fmla="*/ 22 w 74"/>
                <a:gd name="T21" fmla="*/ 50 h 90"/>
                <a:gd name="T22" fmla="*/ 32 w 74"/>
                <a:gd name="T23" fmla="*/ 52 h 90"/>
                <a:gd name="T24" fmla="*/ 36 w 74"/>
                <a:gd name="T25" fmla="*/ 58 h 90"/>
                <a:gd name="T26" fmla="*/ 38 w 74"/>
                <a:gd name="T27" fmla="*/ 70 h 90"/>
                <a:gd name="T28" fmla="*/ 42 w 74"/>
                <a:gd name="T29" fmla="*/ 82 h 90"/>
                <a:gd name="T30" fmla="*/ 52 w 74"/>
                <a:gd name="T31" fmla="*/ 88 h 90"/>
                <a:gd name="T32" fmla="*/ 64 w 74"/>
                <a:gd name="T33" fmla="*/ 90 h 90"/>
                <a:gd name="T34" fmla="*/ 72 w 74"/>
                <a:gd name="T35" fmla="*/ 84 h 90"/>
                <a:gd name="T36" fmla="*/ 74 w 74"/>
                <a:gd name="T37" fmla="*/ 82 h 90"/>
                <a:gd name="T38" fmla="*/ 72 w 74"/>
                <a:gd name="T39" fmla="*/ 84 h 90"/>
                <a:gd name="T40" fmla="*/ 68 w 74"/>
                <a:gd name="T41" fmla="*/ 86 h 90"/>
                <a:gd name="T42" fmla="*/ 64 w 74"/>
                <a:gd name="T43" fmla="*/ 86 h 90"/>
                <a:gd name="T44" fmla="*/ 64 w 74"/>
                <a:gd name="T45" fmla="*/ 82 h 90"/>
                <a:gd name="T46" fmla="*/ 62 w 74"/>
                <a:gd name="T47" fmla="*/ 58 h 90"/>
                <a:gd name="T48" fmla="*/ 58 w 74"/>
                <a:gd name="T49" fmla="*/ 42 h 90"/>
                <a:gd name="T50" fmla="*/ 66 w 74"/>
                <a:gd name="T51" fmla="*/ 26 h 90"/>
                <a:gd name="T52" fmla="*/ 66 w 74"/>
                <a:gd name="T53" fmla="*/ 8 h 90"/>
                <a:gd name="T54" fmla="*/ 60 w 74"/>
                <a:gd name="T55" fmla="*/ 4 h 90"/>
                <a:gd name="T56" fmla="*/ 54 w 74"/>
                <a:gd name="T57" fmla="*/ 2 h 90"/>
                <a:gd name="T58" fmla="*/ 44 w 74"/>
                <a:gd name="T59" fmla="*/ 0 h 90"/>
                <a:gd name="T60" fmla="*/ 38 w 74"/>
                <a:gd name="T61" fmla="*/ 0 h 90"/>
                <a:gd name="T62" fmla="*/ 36 w 74"/>
                <a:gd name="T63" fmla="*/ 6 h 90"/>
                <a:gd name="T64" fmla="*/ 40 w 74"/>
                <a:gd name="T65" fmla="*/ 24 h 90"/>
                <a:gd name="T66" fmla="*/ 44 w 74"/>
                <a:gd name="T67" fmla="*/ 38 h 90"/>
                <a:gd name="T68" fmla="*/ 32 w 74"/>
                <a:gd name="T69" fmla="*/ 32 h 90"/>
                <a:gd name="T70" fmla="*/ 20 w 74"/>
                <a:gd name="T71" fmla="*/ 24 h 90"/>
                <a:gd name="T72" fmla="*/ 16 w 74"/>
                <a:gd name="T73" fmla="*/ 1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4" h="90">
                  <a:moveTo>
                    <a:pt x="16" y="10"/>
                  </a:moveTo>
                  <a:lnTo>
                    <a:pt x="16" y="10"/>
                  </a:lnTo>
                  <a:lnTo>
                    <a:pt x="14" y="10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8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8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8" y="34"/>
                  </a:lnTo>
                  <a:lnTo>
                    <a:pt x="12" y="38"/>
                  </a:lnTo>
                  <a:lnTo>
                    <a:pt x="14" y="44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20" y="50"/>
                  </a:lnTo>
                  <a:lnTo>
                    <a:pt x="22" y="50"/>
                  </a:lnTo>
                  <a:lnTo>
                    <a:pt x="28" y="50"/>
                  </a:lnTo>
                  <a:lnTo>
                    <a:pt x="32" y="52"/>
                  </a:lnTo>
                  <a:lnTo>
                    <a:pt x="34" y="54"/>
                  </a:lnTo>
                  <a:lnTo>
                    <a:pt x="36" y="58"/>
                  </a:lnTo>
                  <a:lnTo>
                    <a:pt x="38" y="64"/>
                  </a:lnTo>
                  <a:lnTo>
                    <a:pt x="38" y="70"/>
                  </a:lnTo>
                  <a:lnTo>
                    <a:pt x="40" y="76"/>
                  </a:lnTo>
                  <a:lnTo>
                    <a:pt x="42" y="82"/>
                  </a:lnTo>
                  <a:lnTo>
                    <a:pt x="48" y="86"/>
                  </a:lnTo>
                  <a:lnTo>
                    <a:pt x="52" y="88"/>
                  </a:lnTo>
                  <a:lnTo>
                    <a:pt x="58" y="90"/>
                  </a:lnTo>
                  <a:lnTo>
                    <a:pt x="64" y="90"/>
                  </a:lnTo>
                  <a:lnTo>
                    <a:pt x="68" y="86"/>
                  </a:lnTo>
                  <a:lnTo>
                    <a:pt x="72" y="84"/>
                  </a:lnTo>
                  <a:lnTo>
                    <a:pt x="74" y="84"/>
                  </a:lnTo>
                  <a:lnTo>
                    <a:pt x="74" y="82"/>
                  </a:lnTo>
                  <a:lnTo>
                    <a:pt x="74" y="82"/>
                  </a:lnTo>
                  <a:lnTo>
                    <a:pt x="72" y="84"/>
                  </a:lnTo>
                  <a:lnTo>
                    <a:pt x="70" y="84"/>
                  </a:lnTo>
                  <a:lnTo>
                    <a:pt x="68" y="86"/>
                  </a:lnTo>
                  <a:lnTo>
                    <a:pt x="66" y="86"/>
                  </a:lnTo>
                  <a:lnTo>
                    <a:pt x="64" y="86"/>
                  </a:lnTo>
                  <a:lnTo>
                    <a:pt x="64" y="86"/>
                  </a:lnTo>
                  <a:lnTo>
                    <a:pt x="64" y="82"/>
                  </a:lnTo>
                  <a:lnTo>
                    <a:pt x="64" y="72"/>
                  </a:lnTo>
                  <a:lnTo>
                    <a:pt x="62" y="58"/>
                  </a:lnTo>
                  <a:lnTo>
                    <a:pt x="56" y="44"/>
                  </a:lnTo>
                  <a:lnTo>
                    <a:pt x="58" y="42"/>
                  </a:lnTo>
                  <a:lnTo>
                    <a:pt x="62" y="34"/>
                  </a:lnTo>
                  <a:lnTo>
                    <a:pt x="66" y="26"/>
                  </a:lnTo>
                  <a:lnTo>
                    <a:pt x="68" y="16"/>
                  </a:lnTo>
                  <a:lnTo>
                    <a:pt x="66" y="8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4" y="2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6" y="2"/>
                  </a:lnTo>
                  <a:lnTo>
                    <a:pt x="36" y="6"/>
                  </a:lnTo>
                  <a:lnTo>
                    <a:pt x="38" y="14"/>
                  </a:lnTo>
                  <a:lnTo>
                    <a:pt x="40" y="24"/>
                  </a:lnTo>
                  <a:lnTo>
                    <a:pt x="44" y="32"/>
                  </a:lnTo>
                  <a:lnTo>
                    <a:pt x="44" y="38"/>
                  </a:lnTo>
                  <a:lnTo>
                    <a:pt x="38" y="38"/>
                  </a:lnTo>
                  <a:lnTo>
                    <a:pt x="32" y="32"/>
                  </a:lnTo>
                  <a:lnTo>
                    <a:pt x="26" y="28"/>
                  </a:lnTo>
                  <a:lnTo>
                    <a:pt x="20" y="24"/>
                  </a:lnTo>
                  <a:lnTo>
                    <a:pt x="16" y="18"/>
                  </a:lnTo>
                  <a:lnTo>
                    <a:pt x="16" y="1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79" name="Freeform 546">
              <a:extLst>
                <a:ext uri="{FF2B5EF4-FFF2-40B4-BE49-F238E27FC236}">
                  <a16:creationId xmlns:a16="http://schemas.microsoft.com/office/drawing/2014/main" id="{9DC9CDB9-075B-4843-BABF-07313264CD9B}"/>
                </a:ext>
              </a:extLst>
            </p:cNvPr>
            <p:cNvSpPr/>
            <p:nvPr/>
          </p:nvSpPr>
          <p:spPr bwMode="gray">
            <a:xfrm>
              <a:off x="7033633" y="1886351"/>
              <a:ext cx="81461" cy="85107"/>
            </a:xfrm>
            <a:custGeom>
              <a:avLst/>
              <a:gdLst>
                <a:gd name="T0" fmla="*/ 10 w 44"/>
                <a:gd name="T1" fmla="*/ 2 h 46"/>
                <a:gd name="T2" fmla="*/ 10 w 44"/>
                <a:gd name="T3" fmla="*/ 2 h 46"/>
                <a:gd name="T4" fmla="*/ 10 w 44"/>
                <a:gd name="T5" fmla="*/ 2 h 46"/>
                <a:gd name="T6" fmla="*/ 8 w 44"/>
                <a:gd name="T7" fmla="*/ 0 h 46"/>
                <a:gd name="T8" fmla="*/ 6 w 44"/>
                <a:gd name="T9" fmla="*/ 0 h 46"/>
                <a:gd name="T10" fmla="*/ 4 w 44"/>
                <a:gd name="T11" fmla="*/ 0 h 46"/>
                <a:gd name="T12" fmla="*/ 4 w 44"/>
                <a:gd name="T13" fmla="*/ 0 h 46"/>
                <a:gd name="T14" fmla="*/ 2 w 44"/>
                <a:gd name="T15" fmla="*/ 2 h 46"/>
                <a:gd name="T16" fmla="*/ 2 w 44"/>
                <a:gd name="T17" fmla="*/ 4 h 46"/>
                <a:gd name="T18" fmla="*/ 4 w 44"/>
                <a:gd name="T19" fmla="*/ 8 h 46"/>
                <a:gd name="T20" fmla="*/ 6 w 44"/>
                <a:gd name="T21" fmla="*/ 12 h 46"/>
                <a:gd name="T22" fmla="*/ 6 w 44"/>
                <a:gd name="T23" fmla="*/ 14 h 46"/>
                <a:gd name="T24" fmla="*/ 4 w 44"/>
                <a:gd name="T25" fmla="*/ 18 h 46"/>
                <a:gd name="T26" fmla="*/ 4 w 44"/>
                <a:gd name="T27" fmla="*/ 22 h 46"/>
                <a:gd name="T28" fmla="*/ 4 w 44"/>
                <a:gd name="T29" fmla="*/ 28 h 46"/>
                <a:gd name="T30" fmla="*/ 2 w 44"/>
                <a:gd name="T31" fmla="*/ 34 h 46"/>
                <a:gd name="T32" fmla="*/ 0 w 44"/>
                <a:gd name="T33" fmla="*/ 38 h 46"/>
                <a:gd name="T34" fmla="*/ 16 w 44"/>
                <a:gd name="T35" fmla="*/ 34 h 46"/>
                <a:gd name="T36" fmla="*/ 24 w 44"/>
                <a:gd name="T37" fmla="*/ 46 h 46"/>
                <a:gd name="T38" fmla="*/ 24 w 44"/>
                <a:gd name="T39" fmla="*/ 44 h 46"/>
                <a:gd name="T40" fmla="*/ 28 w 44"/>
                <a:gd name="T41" fmla="*/ 44 h 46"/>
                <a:gd name="T42" fmla="*/ 32 w 44"/>
                <a:gd name="T43" fmla="*/ 42 h 46"/>
                <a:gd name="T44" fmla="*/ 36 w 44"/>
                <a:gd name="T45" fmla="*/ 40 h 46"/>
                <a:gd name="T46" fmla="*/ 40 w 44"/>
                <a:gd name="T47" fmla="*/ 36 h 46"/>
                <a:gd name="T48" fmla="*/ 40 w 44"/>
                <a:gd name="T49" fmla="*/ 36 h 46"/>
                <a:gd name="T50" fmla="*/ 42 w 44"/>
                <a:gd name="T51" fmla="*/ 32 h 46"/>
                <a:gd name="T52" fmla="*/ 42 w 44"/>
                <a:gd name="T53" fmla="*/ 28 h 46"/>
                <a:gd name="T54" fmla="*/ 44 w 44"/>
                <a:gd name="T55" fmla="*/ 24 h 46"/>
                <a:gd name="T56" fmla="*/ 42 w 44"/>
                <a:gd name="T57" fmla="*/ 18 h 46"/>
                <a:gd name="T58" fmla="*/ 40 w 44"/>
                <a:gd name="T59" fmla="*/ 12 h 46"/>
                <a:gd name="T60" fmla="*/ 38 w 44"/>
                <a:gd name="T61" fmla="*/ 12 h 46"/>
                <a:gd name="T62" fmla="*/ 36 w 44"/>
                <a:gd name="T63" fmla="*/ 10 h 46"/>
                <a:gd name="T64" fmla="*/ 34 w 44"/>
                <a:gd name="T65" fmla="*/ 6 h 46"/>
                <a:gd name="T66" fmla="*/ 30 w 44"/>
                <a:gd name="T67" fmla="*/ 4 h 46"/>
                <a:gd name="T68" fmla="*/ 26 w 44"/>
                <a:gd name="T69" fmla="*/ 0 h 46"/>
                <a:gd name="T70" fmla="*/ 22 w 44"/>
                <a:gd name="T71" fmla="*/ 0 h 46"/>
                <a:gd name="T72" fmla="*/ 16 w 44"/>
                <a:gd name="T73" fmla="*/ 0 h 46"/>
                <a:gd name="T74" fmla="*/ 10 w 44"/>
                <a:gd name="T75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4" h="46">
                  <a:moveTo>
                    <a:pt x="10" y="2"/>
                  </a:moveTo>
                  <a:lnTo>
                    <a:pt x="10" y="2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4" y="8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4" y="22"/>
                  </a:lnTo>
                  <a:lnTo>
                    <a:pt x="4" y="28"/>
                  </a:lnTo>
                  <a:lnTo>
                    <a:pt x="2" y="34"/>
                  </a:lnTo>
                  <a:lnTo>
                    <a:pt x="0" y="38"/>
                  </a:lnTo>
                  <a:lnTo>
                    <a:pt x="16" y="34"/>
                  </a:lnTo>
                  <a:lnTo>
                    <a:pt x="24" y="46"/>
                  </a:lnTo>
                  <a:lnTo>
                    <a:pt x="24" y="44"/>
                  </a:lnTo>
                  <a:lnTo>
                    <a:pt x="28" y="44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2" y="32"/>
                  </a:lnTo>
                  <a:lnTo>
                    <a:pt x="42" y="28"/>
                  </a:lnTo>
                  <a:lnTo>
                    <a:pt x="44" y="24"/>
                  </a:lnTo>
                  <a:lnTo>
                    <a:pt x="42" y="18"/>
                  </a:lnTo>
                  <a:lnTo>
                    <a:pt x="40" y="12"/>
                  </a:lnTo>
                  <a:lnTo>
                    <a:pt x="38" y="12"/>
                  </a:lnTo>
                  <a:lnTo>
                    <a:pt x="36" y="10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0" y="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80" name="Freeform 547">
              <a:extLst>
                <a:ext uri="{FF2B5EF4-FFF2-40B4-BE49-F238E27FC236}">
                  <a16:creationId xmlns:a16="http://schemas.microsoft.com/office/drawing/2014/main" id="{A3C64FCF-7AEE-4C8D-827A-35B6CA411558}"/>
                </a:ext>
              </a:extLst>
            </p:cNvPr>
            <p:cNvSpPr/>
            <p:nvPr/>
          </p:nvSpPr>
          <p:spPr bwMode="gray">
            <a:xfrm>
              <a:off x="7126203" y="1853049"/>
              <a:ext cx="311035" cy="181315"/>
            </a:xfrm>
            <a:custGeom>
              <a:avLst/>
              <a:gdLst>
                <a:gd name="T0" fmla="*/ 10 w 168"/>
                <a:gd name="T1" fmla="*/ 2 h 98"/>
                <a:gd name="T2" fmla="*/ 4 w 168"/>
                <a:gd name="T3" fmla="*/ 0 h 98"/>
                <a:gd name="T4" fmla="*/ 0 w 168"/>
                <a:gd name="T5" fmla="*/ 6 h 98"/>
                <a:gd name="T6" fmla="*/ 4 w 168"/>
                <a:gd name="T7" fmla="*/ 24 h 98"/>
                <a:gd name="T8" fmla="*/ 6 w 168"/>
                <a:gd name="T9" fmla="*/ 28 h 98"/>
                <a:gd name="T10" fmla="*/ 12 w 168"/>
                <a:gd name="T11" fmla="*/ 32 h 98"/>
                <a:gd name="T12" fmla="*/ 26 w 168"/>
                <a:gd name="T13" fmla="*/ 26 h 98"/>
                <a:gd name="T14" fmla="*/ 30 w 168"/>
                <a:gd name="T15" fmla="*/ 24 h 98"/>
                <a:gd name="T16" fmla="*/ 34 w 168"/>
                <a:gd name="T17" fmla="*/ 24 h 98"/>
                <a:gd name="T18" fmla="*/ 38 w 168"/>
                <a:gd name="T19" fmla="*/ 38 h 98"/>
                <a:gd name="T20" fmla="*/ 44 w 168"/>
                <a:gd name="T21" fmla="*/ 72 h 98"/>
                <a:gd name="T22" fmla="*/ 40 w 168"/>
                <a:gd name="T23" fmla="*/ 72 h 98"/>
                <a:gd name="T24" fmla="*/ 38 w 168"/>
                <a:gd name="T25" fmla="*/ 80 h 98"/>
                <a:gd name="T26" fmla="*/ 48 w 168"/>
                <a:gd name="T27" fmla="*/ 88 h 98"/>
                <a:gd name="T28" fmla="*/ 56 w 168"/>
                <a:gd name="T29" fmla="*/ 86 h 98"/>
                <a:gd name="T30" fmla="*/ 58 w 168"/>
                <a:gd name="T31" fmla="*/ 84 h 98"/>
                <a:gd name="T32" fmla="*/ 68 w 168"/>
                <a:gd name="T33" fmla="*/ 86 h 98"/>
                <a:gd name="T34" fmla="*/ 82 w 168"/>
                <a:gd name="T35" fmla="*/ 94 h 98"/>
                <a:gd name="T36" fmla="*/ 118 w 168"/>
                <a:gd name="T37" fmla="*/ 96 h 98"/>
                <a:gd name="T38" fmla="*/ 118 w 168"/>
                <a:gd name="T39" fmla="*/ 92 h 98"/>
                <a:gd name="T40" fmla="*/ 122 w 168"/>
                <a:gd name="T41" fmla="*/ 86 h 98"/>
                <a:gd name="T42" fmla="*/ 134 w 168"/>
                <a:gd name="T43" fmla="*/ 88 h 98"/>
                <a:gd name="T44" fmla="*/ 142 w 168"/>
                <a:gd name="T45" fmla="*/ 92 h 98"/>
                <a:gd name="T46" fmla="*/ 150 w 168"/>
                <a:gd name="T47" fmla="*/ 90 h 98"/>
                <a:gd name="T48" fmla="*/ 154 w 168"/>
                <a:gd name="T49" fmla="*/ 82 h 98"/>
                <a:gd name="T50" fmla="*/ 156 w 168"/>
                <a:gd name="T51" fmla="*/ 76 h 98"/>
                <a:gd name="T52" fmla="*/ 164 w 168"/>
                <a:gd name="T53" fmla="*/ 72 h 98"/>
                <a:gd name="T54" fmla="*/ 164 w 168"/>
                <a:gd name="T55" fmla="*/ 66 h 98"/>
                <a:gd name="T56" fmla="*/ 168 w 168"/>
                <a:gd name="T57" fmla="*/ 62 h 98"/>
                <a:gd name="T58" fmla="*/ 166 w 168"/>
                <a:gd name="T59" fmla="*/ 56 h 98"/>
                <a:gd name="T60" fmla="*/ 150 w 168"/>
                <a:gd name="T61" fmla="*/ 50 h 98"/>
                <a:gd name="T62" fmla="*/ 138 w 168"/>
                <a:gd name="T63" fmla="*/ 48 h 98"/>
                <a:gd name="T64" fmla="*/ 124 w 168"/>
                <a:gd name="T65" fmla="*/ 44 h 98"/>
                <a:gd name="T66" fmla="*/ 110 w 168"/>
                <a:gd name="T67" fmla="*/ 46 h 98"/>
                <a:gd name="T68" fmla="*/ 100 w 168"/>
                <a:gd name="T69" fmla="*/ 50 h 98"/>
                <a:gd name="T70" fmla="*/ 82 w 168"/>
                <a:gd name="T71" fmla="*/ 44 h 98"/>
                <a:gd name="T72" fmla="*/ 60 w 168"/>
                <a:gd name="T73" fmla="*/ 30 h 98"/>
                <a:gd name="T74" fmla="*/ 52 w 168"/>
                <a:gd name="T75" fmla="*/ 24 h 98"/>
                <a:gd name="T76" fmla="*/ 50 w 168"/>
                <a:gd name="T77" fmla="*/ 20 h 98"/>
                <a:gd name="T78" fmla="*/ 50 w 168"/>
                <a:gd name="T79" fmla="*/ 16 h 98"/>
                <a:gd name="T80" fmla="*/ 48 w 168"/>
                <a:gd name="T81" fmla="*/ 10 h 98"/>
                <a:gd name="T82" fmla="*/ 40 w 168"/>
                <a:gd name="T83" fmla="*/ 10 h 98"/>
                <a:gd name="T84" fmla="*/ 36 w 168"/>
                <a:gd name="T85" fmla="*/ 14 h 98"/>
                <a:gd name="T86" fmla="*/ 28 w 168"/>
                <a:gd name="T87" fmla="*/ 12 h 98"/>
                <a:gd name="T88" fmla="*/ 24 w 168"/>
                <a:gd name="T89" fmla="*/ 4 h 98"/>
                <a:gd name="T90" fmla="*/ 12 w 168"/>
                <a:gd name="T91" fmla="*/ 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98">
                  <a:moveTo>
                    <a:pt x="12" y="2"/>
                  </a:moveTo>
                  <a:lnTo>
                    <a:pt x="12" y="2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4" y="24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20" y="30"/>
                  </a:lnTo>
                  <a:lnTo>
                    <a:pt x="26" y="26"/>
                  </a:lnTo>
                  <a:lnTo>
                    <a:pt x="28" y="26"/>
                  </a:lnTo>
                  <a:lnTo>
                    <a:pt x="28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2" y="24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6" y="32"/>
                  </a:lnTo>
                  <a:lnTo>
                    <a:pt x="38" y="38"/>
                  </a:lnTo>
                  <a:lnTo>
                    <a:pt x="38" y="48"/>
                  </a:lnTo>
                  <a:lnTo>
                    <a:pt x="44" y="72"/>
                  </a:lnTo>
                  <a:lnTo>
                    <a:pt x="44" y="72"/>
                  </a:lnTo>
                  <a:lnTo>
                    <a:pt x="42" y="72"/>
                  </a:lnTo>
                  <a:lnTo>
                    <a:pt x="40" y="72"/>
                  </a:lnTo>
                  <a:lnTo>
                    <a:pt x="40" y="72"/>
                  </a:lnTo>
                  <a:lnTo>
                    <a:pt x="38" y="74"/>
                  </a:lnTo>
                  <a:lnTo>
                    <a:pt x="38" y="76"/>
                  </a:lnTo>
                  <a:lnTo>
                    <a:pt x="38" y="80"/>
                  </a:lnTo>
                  <a:lnTo>
                    <a:pt x="40" y="84"/>
                  </a:lnTo>
                  <a:lnTo>
                    <a:pt x="44" y="88"/>
                  </a:lnTo>
                  <a:lnTo>
                    <a:pt x="48" y="88"/>
                  </a:lnTo>
                  <a:lnTo>
                    <a:pt x="50" y="88"/>
                  </a:lnTo>
                  <a:lnTo>
                    <a:pt x="54" y="88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58" y="84"/>
                  </a:lnTo>
                  <a:lnTo>
                    <a:pt x="62" y="84"/>
                  </a:lnTo>
                  <a:lnTo>
                    <a:pt x="64" y="84"/>
                  </a:lnTo>
                  <a:lnTo>
                    <a:pt x="68" y="86"/>
                  </a:lnTo>
                  <a:lnTo>
                    <a:pt x="72" y="90"/>
                  </a:lnTo>
                  <a:lnTo>
                    <a:pt x="74" y="92"/>
                  </a:lnTo>
                  <a:lnTo>
                    <a:pt x="82" y="94"/>
                  </a:lnTo>
                  <a:lnTo>
                    <a:pt x="94" y="98"/>
                  </a:lnTo>
                  <a:lnTo>
                    <a:pt x="106" y="96"/>
                  </a:lnTo>
                  <a:lnTo>
                    <a:pt x="118" y="96"/>
                  </a:lnTo>
                  <a:lnTo>
                    <a:pt x="118" y="94"/>
                  </a:lnTo>
                  <a:lnTo>
                    <a:pt x="118" y="94"/>
                  </a:lnTo>
                  <a:lnTo>
                    <a:pt x="118" y="92"/>
                  </a:lnTo>
                  <a:lnTo>
                    <a:pt x="120" y="90"/>
                  </a:lnTo>
                  <a:lnTo>
                    <a:pt x="120" y="88"/>
                  </a:lnTo>
                  <a:lnTo>
                    <a:pt x="122" y="86"/>
                  </a:lnTo>
                  <a:lnTo>
                    <a:pt x="124" y="86"/>
                  </a:lnTo>
                  <a:lnTo>
                    <a:pt x="128" y="86"/>
                  </a:lnTo>
                  <a:lnTo>
                    <a:pt x="134" y="88"/>
                  </a:lnTo>
                  <a:lnTo>
                    <a:pt x="140" y="92"/>
                  </a:lnTo>
                  <a:lnTo>
                    <a:pt x="140" y="92"/>
                  </a:lnTo>
                  <a:lnTo>
                    <a:pt x="142" y="92"/>
                  </a:lnTo>
                  <a:lnTo>
                    <a:pt x="144" y="92"/>
                  </a:lnTo>
                  <a:lnTo>
                    <a:pt x="148" y="92"/>
                  </a:lnTo>
                  <a:lnTo>
                    <a:pt x="150" y="90"/>
                  </a:lnTo>
                  <a:lnTo>
                    <a:pt x="152" y="88"/>
                  </a:lnTo>
                  <a:lnTo>
                    <a:pt x="154" y="86"/>
                  </a:lnTo>
                  <a:lnTo>
                    <a:pt x="154" y="82"/>
                  </a:lnTo>
                  <a:lnTo>
                    <a:pt x="154" y="76"/>
                  </a:lnTo>
                  <a:lnTo>
                    <a:pt x="154" y="76"/>
                  </a:lnTo>
                  <a:lnTo>
                    <a:pt x="156" y="76"/>
                  </a:lnTo>
                  <a:lnTo>
                    <a:pt x="158" y="74"/>
                  </a:lnTo>
                  <a:lnTo>
                    <a:pt x="162" y="74"/>
                  </a:lnTo>
                  <a:lnTo>
                    <a:pt x="164" y="72"/>
                  </a:lnTo>
                  <a:lnTo>
                    <a:pt x="164" y="70"/>
                  </a:lnTo>
                  <a:lnTo>
                    <a:pt x="164" y="66"/>
                  </a:lnTo>
                  <a:lnTo>
                    <a:pt x="164" y="66"/>
                  </a:lnTo>
                  <a:lnTo>
                    <a:pt x="166" y="64"/>
                  </a:lnTo>
                  <a:lnTo>
                    <a:pt x="166" y="64"/>
                  </a:lnTo>
                  <a:lnTo>
                    <a:pt x="168" y="62"/>
                  </a:lnTo>
                  <a:lnTo>
                    <a:pt x="168" y="60"/>
                  </a:lnTo>
                  <a:lnTo>
                    <a:pt x="168" y="58"/>
                  </a:lnTo>
                  <a:lnTo>
                    <a:pt x="166" y="56"/>
                  </a:lnTo>
                  <a:lnTo>
                    <a:pt x="162" y="54"/>
                  </a:lnTo>
                  <a:lnTo>
                    <a:pt x="158" y="52"/>
                  </a:lnTo>
                  <a:lnTo>
                    <a:pt x="150" y="50"/>
                  </a:lnTo>
                  <a:lnTo>
                    <a:pt x="142" y="48"/>
                  </a:lnTo>
                  <a:lnTo>
                    <a:pt x="140" y="48"/>
                  </a:lnTo>
                  <a:lnTo>
                    <a:pt x="138" y="48"/>
                  </a:lnTo>
                  <a:lnTo>
                    <a:pt x="134" y="46"/>
                  </a:lnTo>
                  <a:lnTo>
                    <a:pt x="130" y="44"/>
                  </a:lnTo>
                  <a:lnTo>
                    <a:pt x="124" y="44"/>
                  </a:lnTo>
                  <a:lnTo>
                    <a:pt x="118" y="44"/>
                  </a:lnTo>
                  <a:lnTo>
                    <a:pt x="110" y="44"/>
                  </a:lnTo>
                  <a:lnTo>
                    <a:pt x="110" y="46"/>
                  </a:lnTo>
                  <a:lnTo>
                    <a:pt x="108" y="46"/>
                  </a:lnTo>
                  <a:lnTo>
                    <a:pt x="106" y="48"/>
                  </a:lnTo>
                  <a:lnTo>
                    <a:pt x="100" y="50"/>
                  </a:lnTo>
                  <a:lnTo>
                    <a:pt x="96" y="50"/>
                  </a:lnTo>
                  <a:lnTo>
                    <a:pt x="90" y="48"/>
                  </a:lnTo>
                  <a:lnTo>
                    <a:pt x="82" y="44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0" y="30"/>
                  </a:lnTo>
                  <a:lnTo>
                    <a:pt x="58" y="26"/>
                  </a:lnTo>
                  <a:lnTo>
                    <a:pt x="56" y="24"/>
                  </a:lnTo>
                  <a:lnTo>
                    <a:pt x="52" y="24"/>
                  </a:lnTo>
                  <a:lnTo>
                    <a:pt x="52" y="22"/>
                  </a:lnTo>
                  <a:lnTo>
                    <a:pt x="50" y="22"/>
                  </a:lnTo>
                  <a:lnTo>
                    <a:pt x="50" y="20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6"/>
                  </a:lnTo>
                  <a:lnTo>
                    <a:pt x="50" y="14"/>
                  </a:lnTo>
                  <a:lnTo>
                    <a:pt x="50" y="10"/>
                  </a:lnTo>
                  <a:lnTo>
                    <a:pt x="48" y="10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38" y="12"/>
                  </a:lnTo>
                  <a:lnTo>
                    <a:pt x="36" y="14"/>
                  </a:lnTo>
                  <a:lnTo>
                    <a:pt x="32" y="14"/>
                  </a:lnTo>
                  <a:lnTo>
                    <a:pt x="30" y="14"/>
                  </a:lnTo>
                  <a:lnTo>
                    <a:pt x="28" y="12"/>
                  </a:lnTo>
                  <a:lnTo>
                    <a:pt x="28" y="8"/>
                  </a:lnTo>
                  <a:lnTo>
                    <a:pt x="28" y="6"/>
                  </a:lnTo>
                  <a:lnTo>
                    <a:pt x="24" y="4"/>
                  </a:lnTo>
                  <a:lnTo>
                    <a:pt x="22" y="2"/>
                  </a:lnTo>
                  <a:lnTo>
                    <a:pt x="18" y="2"/>
                  </a:lnTo>
                  <a:lnTo>
                    <a:pt x="12" y="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81" name="Freeform 548">
              <a:extLst>
                <a:ext uri="{FF2B5EF4-FFF2-40B4-BE49-F238E27FC236}">
                  <a16:creationId xmlns:a16="http://schemas.microsoft.com/office/drawing/2014/main" id="{B07732D2-B3C9-4D95-9FEB-56073FC9865A}"/>
                </a:ext>
              </a:extLst>
            </p:cNvPr>
            <p:cNvSpPr/>
            <p:nvPr/>
          </p:nvSpPr>
          <p:spPr bwMode="gray">
            <a:xfrm>
              <a:off x="6959577" y="1475618"/>
              <a:ext cx="162923" cy="188715"/>
            </a:xfrm>
            <a:custGeom>
              <a:avLst/>
              <a:gdLst>
                <a:gd name="T0" fmla="*/ 30 w 88"/>
                <a:gd name="T1" fmla="*/ 44 h 102"/>
                <a:gd name="T2" fmla="*/ 26 w 88"/>
                <a:gd name="T3" fmla="*/ 38 h 102"/>
                <a:gd name="T4" fmla="*/ 20 w 88"/>
                <a:gd name="T5" fmla="*/ 32 h 102"/>
                <a:gd name="T6" fmla="*/ 14 w 88"/>
                <a:gd name="T7" fmla="*/ 28 h 102"/>
                <a:gd name="T8" fmla="*/ 8 w 88"/>
                <a:gd name="T9" fmla="*/ 24 h 102"/>
                <a:gd name="T10" fmla="*/ 2 w 88"/>
                <a:gd name="T11" fmla="*/ 16 h 102"/>
                <a:gd name="T12" fmla="*/ 0 w 88"/>
                <a:gd name="T13" fmla="*/ 8 h 102"/>
                <a:gd name="T14" fmla="*/ 8 w 88"/>
                <a:gd name="T15" fmla="*/ 0 h 102"/>
                <a:gd name="T16" fmla="*/ 12 w 88"/>
                <a:gd name="T17" fmla="*/ 0 h 102"/>
                <a:gd name="T18" fmla="*/ 20 w 88"/>
                <a:gd name="T19" fmla="*/ 2 h 102"/>
                <a:gd name="T20" fmla="*/ 28 w 88"/>
                <a:gd name="T21" fmla="*/ 6 h 102"/>
                <a:gd name="T22" fmla="*/ 32 w 88"/>
                <a:gd name="T23" fmla="*/ 16 h 102"/>
                <a:gd name="T24" fmla="*/ 32 w 88"/>
                <a:gd name="T25" fmla="*/ 20 h 102"/>
                <a:gd name="T26" fmla="*/ 36 w 88"/>
                <a:gd name="T27" fmla="*/ 24 h 102"/>
                <a:gd name="T28" fmla="*/ 44 w 88"/>
                <a:gd name="T29" fmla="*/ 26 h 102"/>
                <a:gd name="T30" fmla="*/ 44 w 88"/>
                <a:gd name="T31" fmla="*/ 24 h 102"/>
                <a:gd name="T32" fmla="*/ 44 w 88"/>
                <a:gd name="T33" fmla="*/ 18 h 102"/>
                <a:gd name="T34" fmla="*/ 46 w 88"/>
                <a:gd name="T35" fmla="*/ 12 h 102"/>
                <a:gd name="T36" fmla="*/ 50 w 88"/>
                <a:gd name="T37" fmla="*/ 10 h 102"/>
                <a:gd name="T38" fmla="*/ 60 w 88"/>
                <a:gd name="T39" fmla="*/ 14 h 102"/>
                <a:gd name="T40" fmla="*/ 58 w 88"/>
                <a:gd name="T41" fmla="*/ 20 h 102"/>
                <a:gd name="T42" fmla="*/ 58 w 88"/>
                <a:gd name="T43" fmla="*/ 30 h 102"/>
                <a:gd name="T44" fmla="*/ 60 w 88"/>
                <a:gd name="T45" fmla="*/ 40 h 102"/>
                <a:gd name="T46" fmla="*/ 66 w 88"/>
                <a:gd name="T47" fmla="*/ 46 h 102"/>
                <a:gd name="T48" fmla="*/ 70 w 88"/>
                <a:gd name="T49" fmla="*/ 44 h 102"/>
                <a:gd name="T50" fmla="*/ 76 w 88"/>
                <a:gd name="T51" fmla="*/ 34 h 102"/>
                <a:gd name="T52" fmla="*/ 76 w 88"/>
                <a:gd name="T53" fmla="*/ 32 h 102"/>
                <a:gd name="T54" fmla="*/ 80 w 88"/>
                <a:gd name="T55" fmla="*/ 28 h 102"/>
                <a:gd name="T56" fmla="*/ 82 w 88"/>
                <a:gd name="T57" fmla="*/ 26 h 102"/>
                <a:gd name="T58" fmla="*/ 86 w 88"/>
                <a:gd name="T59" fmla="*/ 28 h 102"/>
                <a:gd name="T60" fmla="*/ 88 w 88"/>
                <a:gd name="T61" fmla="*/ 38 h 102"/>
                <a:gd name="T62" fmla="*/ 86 w 88"/>
                <a:gd name="T63" fmla="*/ 48 h 102"/>
                <a:gd name="T64" fmla="*/ 82 w 88"/>
                <a:gd name="T65" fmla="*/ 68 h 102"/>
                <a:gd name="T66" fmla="*/ 88 w 88"/>
                <a:gd name="T67" fmla="*/ 90 h 102"/>
                <a:gd name="T68" fmla="*/ 88 w 88"/>
                <a:gd name="T69" fmla="*/ 92 h 102"/>
                <a:gd name="T70" fmla="*/ 84 w 88"/>
                <a:gd name="T71" fmla="*/ 98 h 102"/>
                <a:gd name="T72" fmla="*/ 82 w 88"/>
                <a:gd name="T73" fmla="*/ 102 h 102"/>
                <a:gd name="T74" fmla="*/ 78 w 88"/>
                <a:gd name="T75" fmla="*/ 100 h 102"/>
                <a:gd name="T76" fmla="*/ 78 w 88"/>
                <a:gd name="T77" fmla="*/ 96 h 102"/>
                <a:gd name="T78" fmla="*/ 76 w 88"/>
                <a:gd name="T79" fmla="*/ 90 h 102"/>
                <a:gd name="T80" fmla="*/ 76 w 88"/>
                <a:gd name="T81" fmla="*/ 80 h 102"/>
                <a:gd name="T82" fmla="*/ 72 w 88"/>
                <a:gd name="T83" fmla="*/ 76 h 102"/>
                <a:gd name="T84" fmla="*/ 66 w 88"/>
                <a:gd name="T85" fmla="*/ 78 h 102"/>
                <a:gd name="T86" fmla="*/ 60 w 88"/>
                <a:gd name="T87" fmla="*/ 74 h 102"/>
                <a:gd name="T88" fmla="*/ 52 w 88"/>
                <a:gd name="T89" fmla="*/ 70 h 102"/>
                <a:gd name="T90" fmla="*/ 44 w 88"/>
                <a:gd name="T91" fmla="*/ 6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102">
                  <a:moveTo>
                    <a:pt x="30" y="46"/>
                  </a:moveTo>
                  <a:lnTo>
                    <a:pt x="30" y="44"/>
                  </a:lnTo>
                  <a:lnTo>
                    <a:pt x="28" y="42"/>
                  </a:lnTo>
                  <a:lnTo>
                    <a:pt x="26" y="38"/>
                  </a:lnTo>
                  <a:lnTo>
                    <a:pt x="24" y="34"/>
                  </a:lnTo>
                  <a:lnTo>
                    <a:pt x="20" y="32"/>
                  </a:lnTo>
                  <a:lnTo>
                    <a:pt x="14" y="30"/>
                  </a:lnTo>
                  <a:lnTo>
                    <a:pt x="14" y="28"/>
                  </a:lnTo>
                  <a:lnTo>
                    <a:pt x="12" y="26"/>
                  </a:lnTo>
                  <a:lnTo>
                    <a:pt x="8" y="24"/>
                  </a:lnTo>
                  <a:lnTo>
                    <a:pt x="6" y="20"/>
                  </a:lnTo>
                  <a:lnTo>
                    <a:pt x="2" y="16"/>
                  </a:lnTo>
                  <a:lnTo>
                    <a:pt x="2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6"/>
                  </a:lnTo>
                  <a:lnTo>
                    <a:pt x="30" y="10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20"/>
                  </a:lnTo>
                  <a:lnTo>
                    <a:pt x="34" y="22"/>
                  </a:lnTo>
                  <a:lnTo>
                    <a:pt x="36" y="24"/>
                  </a:lnTo>
                  <a:lnTo>
                    <a:pt x="40" y="26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24"/>
                  </a:lnTo>
                  <a:lnTo>
                    <a:pt x="44" y="20"/>
                  </a:lnTo>
                  <a:lnTo>
                    <a:pt x="44" y="18"/>
                  </a:lnTo>
                  <a:lnTo>
                    <a:pt x="44" y="14"/>
                  </a:lnTo>
                  <a:lnTo>
                    <a:pt x="46" y="12"/>
                  </a:lnTo>
                  <a:lnTo>
                    <a:pt x="48" y="10"/>
                  </a:lnTo>
                  <a:lnTo>
                    <a:pt x="50" y="10"/>
                  </a:lnTo>
                  <a:lnTo>
                    <a:pt x="54" y="12"/>
                  </a:lnTo>
                  <a:lnTo>
                    <a:pt x="60" y="14"/>
                  </a:lnTo>
                  <a:lnTo>
                    <a:pt x="60" y="16"/>
                  </a:lnTo>
                  <a:lnTo>
                    <a:pt x="58" y="20"/>
                  </a:lnTo>
                  <a:lnTo>
                    <a:pt x="58" y="24"/>
                  </a:lnTo>
                  <a:lnTo>
                    <a:pt x="58" y="30"/>
                  </a:lnTo>
                  <a:lnTo>
                    <a:pt x="60" y="34"/>
                  </a:lnTo>
                  <a:lnTo>
                    <a:pt x="60" y="40"/>
                  </a:lnTo>
                  <a:lnTo>
                    <a:pt x="64" y="44"/>
                  </a:lnTo>
                  <a:lnTo>
                    <a:pt x="66" y="46"/>
                  </a:lnTo>
                  <a:lnTo>
                    <a:pt x="68" y="46"/>
                  </a:lnTo>
                  <a:lnTo>
                    <a:pt x="70" y="44"/>
                  </a:lnTo>
                  <a:lnTo>
                    <a:pt x="72" y="42"/>
                  </a:lnTo>
                  <a:lnTo>
                    <a:pt x="76" y="34"/>
                  </a:lnTo>
                  <a:lnTo>
                    <a:pt x="76" y="34"/>
                  </a:lnTo>
                  <a:lnTo>
                    <a:pt x="76" y="32"/>
                  </a:lnTo>
                  <a:lnTo>
                    <a:pt x="78" y="30"/>
                  </a:lnTo>
                  <a:lnTo>
                    <a:pt x="80" y="28"/>
                  </a:lnTo>
                  <a:lnTo>
                    <a:pt x="80" y="28"/>
                  </a:lnTo>
                  <a:lnTo>
                    <a:pt x="82" y="26"/>
                  </a:lnTo>
                  <a:lnTo>
                    <a:pt x="84" y="26"/>
                  </a:lnTo>
                  <a:lnTo>
                    <a:pt x="86" y="28"/>
                  </a:lnTo>
                  <a:lnTo>
                    <a:pt x="86" y="32"/>
                  </a:lnTo>
                  <a:lnTo>
                    <a:pt x="88" y="38"/>
                  </a:lnTo>
                  <a:lnTo>
                    <a:pt x="88" y="46"/>
                  </a:lnTo>
                  <a:lnTo>
                    <a:pt x="86" y="48"/>
                  </a:lnTo>
                  <a:lnTo>
                    <a:pt x="84" y="58"/>
                  </a:lnTo>
                  <a:lnTo>
                    <a:pt x="82" y="68"/>
                  </a:lnTo>
                  <a:lnTo>
                    <a:pt x="84" y="80"/>
                  </a:lnTo>
                  <a:lnTo>
                    <a:pt x="88" y="90"/>
                  </a:lnTo>
                  <a:lnTo>
                    <a:pt x="88" y="90"/>
                  </a:lnTo>
                  <a:lnTo>
                    <a:pt x="88" y="92"/>
                  </a:lnTo>
                  <a:lnTo>
                    <a:pt x="86" y="96"/>
                  </a:lnTo>
                  <a:lnTo>
                    <a:pt x="84" y="98"/>
                  </a:lnTo>
                  <a:lnTo>
                    <a:pt x="84" y="100"/>
                  </a:lnTo>
                  <a:lnTo>
                    <a:pt x="82" y="102"/>
                  </a:lnTo>
                  <a:lnTo>
                    <a:pt x="80" y="102"/>
                  </a:lnTo>
                  <a:lnTo>
                    <a:pt x="78" y="100"/>
                  </a:lnTo>
                  <a:lnTo>
                    <a:pt x="78" y="96"/>
                  </a:lnTo>
                  <a:lnTo>
                    <a:pt x="78" y="96"/>
                  </a:lnTo>
                  <a:lnTo>
                    <a:pt x="76" y="92"/>
                  </a:lnTo>
                  <a:lnTo>
                    <a:pt x="76" y="90"/>
                  </a:lnTo>
                  <a:lnTo>
                    <a:pt x="76" y="86"/>
                  </a:lnTo>
                  <a:lnTo>
                    <a:pt x="76" y="80"/>
                  </a:lnTo>
                  <a:lnTo>
                    <a:pt x="74" y="78"/>
                  </a:lnTo>
                  <a:lnTo>
                    <a:pt x="72" y="76"/>
                  </a:lnTo>
                  <a:lnTo>
                    <a:pt x="68" y="74"/>
                  </a:lnTo>
                  <a:lnTo>
                    <a:pt x="66" y="78"/>
                  </a:lnTo>
                  <a:lnTo>
                    <a:pt x="64" y="76"/>
                  </a:lnTo>
                  <a:lnTo>
                    <a:pt x="60" y="74"/>
                  </a:lnTo>
                  <a:lnTo>
                    <a:pt x="56" y="72"/>
                  </a:lnTo>
                  <a:lnTo>
                    <a:pt x="52" y="70"/>
                  </a:lnTo>
                  <a:lnTo>
                    <a:pt x="46" y="66"/>
                  </a:lnTo>
                  <a:lnTo>
                    <a:pt x="44" y="60"/>
                  </a:lnTo>
                  <a:lnTo>
                    <a:pt x="30" y="4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82" name="Freeform 549">
              <a:extLst>
                <a:ext uri="{FF2B5EF4-FFF2-40B4-BE49-F238E27FC236}">
                  <a16:creationId xmlns:a16="http://schemas.microsoft.com/office/drawing/2014/main" id="{ED03C259-D2C2-4CD1-93ED-2354BF775CE1}"/>
                </a:ext>
              </a:extLst>
            </p:cNvPr>
            <p:cNvSpPr/>
            <p:nvPr/>
          </p:nvSpPr>
          <p:spPr bwMode="gray">
            <a:xfrm>
              <a:off x="7155825" y="1557025"/>
              <a:ext cx="70353" cy="99908"/>
            </a:xfrm>
            <a:custGeom>
              <a:avLst/>
              <a:gdLst>
                <a:gd name="T0" fmla="*/ 16 w 38"/>
                <a:gd name="T1" fmla="*/ 0 h 54"/>
                <a:gd name="T2" fmla="*/ 14 w 38"/>
                <a:gd name="T3" fmla="*/ 0 h 54"/>
                <a:gd name="T4" fmla="*/ 14 w 38"/>
                <a:gd name="T5" fmla="*/ 0 h 54"/>
                <a:gd name="T6" fmla="*/ 12 w 38"/>
                <a:gd name="T7" fmla="*/ 0 h 54"/>
                <a:gd name="T8" fmla="*/ 8 w 38"/>
                <a:gd name="T9" fmla="*/ 2 h 54"/>
                <a:gd name="T10" fmla="*/ 6 w 38"/>
                <a:gd name="T11" fmla="*/ 6 h 54"/>
                <a:gd name="T12" fmla="*/ 4 w 38"/>
                <a:gd name="T13" fmla="*/ 10 h 54"/>
                <a:gd name="T14" fmla="*/ 2 w 38"/>
                <a:gd name="T15" fmla="*/ 16 h 54"/>
                <a:gd name="T16" fmla="*/ 2 w 38"/>
                <a:gd name="T17" fmla="*/ 24 h 54"/>
                <a:gd name="T18" fmla="*/ 0 w 38"/>
                <a:gd name="T19" fmla="*/ 48 h 54"/>
                <a:gd name="T20" fmla="*/ 2 w 38"/>
                <a:gd name="T21" fmla="*/ 48 h 54"/>
                <a:gd name="T22" fmla="*/ 10 w 38"/>
                <a:gd name="T23" fmla="*/ 52 h 54"/>
                <a:gd name="T24" fmla="*/ 18 w 38"/>
                <a:gd name="T25" fmla="*/ 54 h 54"/>
                <a:gd name="T26" fmla="*/ 28 w 38"/>
                <a:gd name="T27" fmla="*/ 54 h 54"/>
                <a:gd name="T28" fmla="*/ 36 w 38"/>
                <a:gd name="T29" fmla="*/ 50 h 54"/>
                <a:gd name="T30" fmla="*/ 38 w 38"/>
                <a:gd name="T31" fmla="*/ 40 h 54"/>
                <a:gd name="T32" fmla="*/ 16 w 38"/>
                <a:gd name="T3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54">
                  <a:moveTo>
                    <a:pt x="16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6"/>
                  </a:lnTo>
                  <a:lnTo>
                    <a:pt x="4" y="10"/>
                  </a:lnTo>
                  <a:lnTo>
                    <a:pt x="2" y="16"/>
                  </a:lnTo>
                  <a:lnTo>
                    <a:pt x="2" y="24"/>
                  </a:lnTo>
                  <a:lnTo>
                    <a:pt x="0" y="48"/>
                  </a:lnTo>
                  <a:lnTo>
                    <a:pt x="2" y="48"/>
                  </a:lnTo>
                  <a:lnTo>
                    <a:pt x="10" y="52"/>
                  </a:lnTo>
                  <a:lnTo>
                    <a:pt x="18" y="54"/>
                  </a:lnTo>
                  <a:lnTo>
                    <a:pt x="28" y="54"/>
                  </a:lnTo>
                  <a:lnTo>
                    <a:pt x="36" y="50"/>
                  </a:lnTo>
                  <a:lnTo>
                    <a:pt x="38" y="40"/>
                  </a:lnTo>
                  <a:lnTo>
                    <a:pt x="16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83" name="Freeform 550">
              <a:extLst>
                <a:ext uri="{FF2B5EF4-FFF2-40B4-BE49-F238E27FC236}">
                  <a16:creationId xmlns:a16="http://schemas.microsoft.com/office/drawing/2014/main" id="{0DB3E61F-22D1-4909-80EA-4704946F7A5B}"/>
                </a:ext>
              </a:extLst>
            </p:cNvPr>
            <p:cNvSpPr/>
            <p:nvPr/>
          </p:nvSpPr>
          <p:spPr bwMode="gray">
            <a:xfrm>
              <a:off x="7389101" y="1575526"/>
              <a:ext cx="125895" cy="270122"/>
            </a:xfrm>
            <a:custGeom>
              <a:avLst/>
              <a:gdLst>
                <a:gd name="T0" fmla="*/ 18 w 68"/>
                <a:gd name="T1" fmla="*/ 2 h 146"/>
                <a:gd name="T2" fmla="*/ 16 w 68"/>
                <a:gd name="T3" fmla="*/ 0 h 146"/>
                <a:gd name="T4" fmla="*/ 12 w 68"/>
                <a:gd name="T5" fmla="*/ 0 h 146"/>
                <a:gd name="T6" fmla="*/ 10 w 68"/>
                <a:gd name="T7" fmla="*/ 6 h 146"/>
                <a:gd name="T8" fmla="*/ 12 w 68"/>
                <a:gd name="T9" fmla="*/ 10 h 146"/>
                <a:gd name="T10" fmla="*/ 12 w 68"/>
                <a:gd name="T11" fmla="*/ 16 h 146"/>
                <a:gd name="T12" fmla="*/ 10 w 68"/>
                <a:gd name="T13" fmla="*/ 20 h 146"/>
                <a:gd name="T14" fmla="*/ 6 w 68"/>
                <a:gd name="T15" fmla="*/ 22 h 146"/>
                <a:gd name="T16" fmla="*/ 4 w 68"/>
                <a:gd name="T17" fmla="*/ 32 h 146"/>
                <a:gd name="T18" fmla="*/ 2 w 68"/>
                <a:gd name="T19" fmla="*/ 46 h 146"/>
                <a:gd name="T20" fmla="*/ 2 w 68"/>
                <a:gd name="T21" fmla="*/ 54 h 146"/>
                <a:gd name="T22" fmla="*/ 0 w 68"/>
                <a:gd name="T23" fmla="*/ 58 h 146"/>
                <a:gd name="T24" fmla="*/ 0 w 68"/>
                <a:gd name="T25" fmla="*/ 60 h 146"/>
                <a:gd name="T26" fmla="*/ 0 w 68"/>
                <a:gd name="T27" fmla="*/ 66 h 146"/>
                <a:gd name="T28" fmla="*/ 6 w 68"/>
                <a:gd name="T29" fmla="*/ 78 h 146"/>
                <a:gd name="T30" fmla="*/ 4 w 68"/>
                <a:gd name="T31" fmla="*/ 84 h 146"/>
                <a:gd name="T32" fmla="*/ 8 w 68"/>
                <a:gd name="T33" fmla="*/ 84 h 146"/>
                <a:gd name="T34" fmla="*/ 12 w 68"/>
                <a:gd name="T35" fmla="*/ 88 h 146"/>
                <a:gd name="T36" fmla="*/ 14 w 68"/>
                <a:gd name="T37" fmla="*/ 96 h 146"/>
                <a:gd name="T38" fmla="*/ 14 w 68"/>
                <a:gd name="T39" fmla="*/ 100 h 146"/>
                <a:gd name="T40" fmla="*/ 14 w 68"/>
                <a:gd name="T41" fmla="*/ 106 h 146"/>
                <a:gd name="T42" fmla="*/ 12 w 68"/>
                <a:gd name="T43" fmla="*/ 108 h 146"/>
                <a:gd name="T44" fmla="*/ 12 w 68"/>
                <a:gd name="T45" fmla="*/ 110 h 146"/>
                <a:gd name="T46" fmla="*/ 10 w 68"/>
                <a:gd name="T47" fmla="*/ 116 h 146"/>
                <a:gd name="T48" fmla="*/ 12 w 68"/>
                <a:gd name="T49" fmla="*/ 126 h 146"/>
                <a:gd name="T50" fmla="*/ 10 w 68"/>
                <a:gd name="T51" fmla="*/ 130 h 146"/>
                <a:gd name="T52" fmla="*/ 12 w 68"/>
                <a:gd name="T53" fmla="*/ 136 h 146"/>
                <a:gd name="T54" fmla="*/ 16 w 68"/>
                <a:gd name="T55" fmla="*/ 142 h 146"/>
                <a:gd name="T56" fmla="*/ 26 w 68"/>
                <a:gd name="T57" fmla="*/ 146 h 146"/>
                <a:gd name="T58" fmla="*/ 34 w 68"/>
                <a:gd name="T59" fmla="*/ 146 h 146"/>
                <a:gd name="T60" fmla="*/ 36 w 68"/>
                <a:gd name="T61" fmla="*/ 146 h 146"/>
                <a:gd name="T62" fmla="*/ 40 w 68"/>
                <a:gd name="T63" fmla="*/ 146 h 146"/>
                <a:gd name="T64" fmla="*/ 46 w 68"/>
                <a:gd name="T65" fmla="*/ 142 h 146"/>
                <a:gd name="T66" fmla="*/ 50 w 68"/>
                <a:gd name="T67" fmla="*/ 134 h 146"/>
                <a:gd name="T68" fmla="*/ 52 w 68"/>
                <a:gd name="T69" fmla="*/ 130 h 146"/>
                <a:gd name="T70" fmla="*/ 56 w 68"/>
                <a:gd name="T71" fmla="*/ 120 h 146"/>
                <a:gd name="T72" fmla="*/ 62 w 68"/>
                <a:gd name="T73" fmla="*/ 112 h 146"/>
                <a:gd name="T74" fmla="*/ 64 w 68"/>
                <a:gd name="T75" fmla="*/ 108 h 146"/>
                <a:gd name="T76" fmla="*/ 68 w 68"/>
                <a:gd name="T77" fmla="*/ 100 h 146"/>
                <a:gd name="T78" fmla="*/ 68 w 68"/>
                <a:gd name="T79" fmla="*/ 84 h 146"/>
                <a:gd name="T80" fmla="*/ 66 w 68"/>
                <a:gd name="T81" fmla="*/ 80 h 146"/>
                <a:gd name="T82" fmla="*/ 60 w 68"/>
                <a:gd name="T83" fmla="*/ 78 h 146"/>
                <a:gd name="T84" fmla="*/ 56 w 68"/>
                <a:gd name="T85" fmla="*/ 80 h 146"/>
                <a:gd name="T86" fmla="*/ 54 w 68"/>
                <a:gd name="T87" fmla="*/ 80 h 146"/>
                <a:gd name="T88" fmla="*/ 50 w 68"/>
                <a:gd name="T89" fmla="*/ 80 h 146"/>
                <a:gd name="T90" fmla="*/ 52 w 68"/>
                <a:gd name="T91" fmla="*/ 78 h 146"/>
                <a:gd name="T92" fmla="*/ 54 w 68"/>
                <a:gd name="T93" fmla="*/ 74 h 146"/>
                <a:gd name="T94" fmla="*/ 56 w 68"/>
                <a:gd name="T95" fmla="*/ 72 h 146"/>
                <a:gd name="T96" fmla="*/ 56 w 68"/>
                <a:gd name="T97" fmla="*/ 64 h 146"/>
                <a:gd name="T98" fmla="*/ 56 w 68"/>
                <a:gd name="T99" fmla="*/ 56 h 146"/>
                <a:gd name="T100" fmla="*/ 54 w 68"/>
                <a:gd name="T101" fmla="*/ 48 h 146"/>
                <a:gd name="T102" fmla="*/ 48 w 68"/>
                <a:gd name="T103" fmla="*/ 36 h 146"/>
                <a:gd name="T104" fmla="*/ 42 w 68"/>
                <a:gd name="T105" fmla="*/ 28 h 146"/>
                <a:gd name="T106" fmla="*/ 38 w 68"/>
                <a:gd name="T107" fmla="*/ 22 h 146"/>
                <a:gd name="T108" fmla="*/ 32 w 68"/>
                <a:gd name="T109" fmla="*/ 16 h 146"/>
                <a:gd name="T110" fmla="*/ 26 w 68"/>
                <a:gd name="T111" fmla="*/ 12 h 146"/>
                <a:gd name="T112" fmla="*/ 24 w 68"/>
                <a:gd name="T113" fmla="*/ 10 h 146"/>
                <a:gd name="T114" fmla="*/ 20 w 68"/>
                <a:gd name="T115" fmla="*/ 6 h 146"/>
                <a:gd name="T116" fmla="*/ 20 w 68"/>
                <a:gd name="T117" fmla="*/ 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8" h="146">
                  <a:moveTo>
                    <a:pt x="20" y="2"/>
                  </a:moveTo>
                  <a:lnTo>
                    <a:pt x="18" y="2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12" y="10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8" y="20"/>
                  </a:lnTo>
                  <a:lnTo>
                    <a:pt x="6" y="22"/>
                  </a:lnTo>
                  <a:lnTo>
                    <a:pt x="4" y="26"/>
                  </a:lnTo>
                  <a:lnTo>
                    <a:pt x="4" y="32"/>
                  </a:lnTo>
                  <a:lnTo>
                    <a:pt x="2" y="40"/>
                  </a:lnTo>
                  <a:lnTo>
                    <a:pt x="2" y="46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2" y="72"/>
                  </a:lnTo>
                  <a:lnTo>
                    <a:pt x="6" y="78"/>
                  </a:lnTo>
                  <a:lnTo>
                    <a:pt x="2" y="84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8" y="84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4" y="92"/>
                  </a:lnTo>
                  <a:lnTo>
                    <a:pt x="14" y="96"/>
                  </a:lnTo>
                  <a:lnTo>
                    <a:pt x="14" y="98"/>
                  </a:lnTo>
                  <a:lnTo>
                    <a:pt x="14" y="100"/>
                  </a:lnTo>
                  <a:lnTo>
                    <a:pt x="16" y="102"/>
                  </a:lnTo>
                  <a:lnTo>
                    <a:pt x="14" y="106"/>
                  </a:lnTo>
                  <a:lnTo>
                    <a:pt x="1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12" y="110"/>
                  </a:lnTo>
                  <a:lnTo>
                    <a:pt x="10" y="112"/>
                  </a:lnTo>
                  <a:lnTo>
                    <a:pt x="10" y="116"/>
                  </a:lnTo>
                  <a:lnTo>
                    <a:pt x="10" y="120"/>
                  </a:lnTo>
                  <a:lnTo>
                    <a:pt x="12" y="126"/>
                  </a:lnTo>
                  <a:lnTo>
                    <a:pt x="12" y="128"/>
                  </a:lnTo>
                  <a:lnTo>
                    <a:pt x="10" y="130"/>
                  </a:lnTo>
                  <a:lnTo>
                    <a:pt x="10" y="132"/>
                  </a:lnTo>
                  <a:lnTo>
                    <a:pt x="12" y="136"/>
                  </a:lnTo>
                  <a:lnTo>
                    <a:pt x="12" y="140"/>
                  </a:lnTo>
                  <a:lnTo>
                    <a:pt x="16" y="142"/>
                  </a:lnTo>
                  <a:lnTo>
                    <a:pt x="22" y="144"/>
                  </a:lnTo>
                  <a:lnTo>
                    <a:pt x="26" y="146"/>
                  </a:lnTo>
                  <a:lnTo>
                    <a:pt x="30" y="146"/>
                  </a:lnTo>
                  <a:lnTo>
                    <a:pt x="34" y="146"/>
                  </a:lnTo>
                  <a:lnTo>
                    <a:pt x="36" y="146"/>
                  </a:lnTo>
                  <a:lnTo>
                    <a:pt x="36" y="146"/>
                  </a:lnTo>
                  <a:lnTo>
                    <a:pt x="38" y="146"/>
                  </a:lnTo>
                  <a:lnTo>
                    <a:pt x="40" y="146"/>
                  </a:lnTo>
                  <a:lnTo>
                    <a:pt x="44" y="144"/>
                  </a:lnTo>
                  <a:lnTo>
                    <a:pt x="46" y="142"/>
                  </a:lnTo>
                  <a:lnTo>
                    <a:pt x="48" y="140"/>
                  </a:lnTo>
                  <a:lnTo>
                    <a:pt x="50" y="134"/>
                  </a:lnTo>
                  <a:lnTo>
                    <a:pt x="50" y="134"/>
                  </a:lnTo>
                  <a:lnTo>
                    <a:pt x="52" y="130"/>
                  </a:lnTo>
                  <a:lnTo>
                    <a:pt x="52" y="126"/>
                  </a:lnTo>
                  <a:lnTo>
                    <a:pt x="56" y="120"/>
                  </a:lnTo>
                  <a:lnTo>
                    <a:pt x="58" y="116"/>
                  </a:lnTo>
                  <a:lnTo>
                    <a:pt x="62" y="112"/>
                  </a:lnTo>
                  <a:lnTo>
                    <a:pt x="64" y="110"/>
                  </a:lnTo>
                  <a:lnTo>
                    <a:pt x="64" y="108"/>
                  </a:lnTo>
                  <a:lnTo>
                    <a:pt x="66" y="104"/>
                  </a:lnTo>
                  <a:lnTo>
                    <a:pt x="68" y="100"/>
                  </a:lnTo>
                  <a:lnTo>
                    <a:pt x="68" y="92"/>
                  </a:lnTo>
                  <a:lnTo>
                    <a:pt x="68" y="84"/>
                  </a:lnTo>
                  <a:lnTo>
                    <a:pt x="68" y="84"/>
                  </a:lnTo>
                  <a:lnTo>
                    <a:pt x="66" y="80"/>
                  </a:lnTo>
                  <a:lnTo>
                    <a:pt x="62" y="78"/>
                  </a:lnTo>
                  <a:lnTo>
                    <a:pt x="60" y="78"/>
                  </a:lnTo>
                  <a:lnTo>
                    <a:pt x="56" y="80"/>
                  </a:lnTo>
                  <a:lnTo>
                    <a:pt x="56" y="80"/>
                  </a:lnTo>
                  <a:lnTo>
                    <a:pt x="54" y="80"/>
                  </a:lnTo>
                  <a:lnTo>
                    <a:pt x="54" y="80"/>
                  </a:lnTo>
                  <a:lnTo>
                    <a:pt x="52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2" y="78"/>
                  </a:lnTo>
                  <a:lnTo>
                    <a:pt x="54" y="74"/>
                  </a:lnTo>
                  <a:lnTo>
                    <a:pt x="54" y="74"/>
                  </a:lnTo>
                  <a:lnTo>
                    <a:pt x="54" y="74"/>
                  </a:lnTo>
                  <a:lnTo>
                    <a:pt x="56" y="72"/>
                  </a:lnTo>
                  <a:lnTo>
                    <a:pt x="56" y="68"/>
                  </a:lnTo>
                  <a:lnTo>
                    <a:pt x="56" y="64"/>
                  </a:lnTo>
                  <a:lnTo>
                    <a:pt x="56" y="58"/>
                  </a:lnTo>
                  <a:lnTo>
                    <a:pt x="56" y="56"/>
                  </a:lnTo>
                  <a:lnTo>
                    <a:pt x="56" y="52"/>
                  </a:lnTo>
                  <a:lnTo>
                    <a:pt x="54" y="48"/>
                  </a:lnTo>
                  <a:lnTo>
                    <a:pt x="52" y="42"/>
                  </a:lnTo>
                  <a:lnTo>
                    <a:pt x="48" y="36"/>
                  </a:lnTo>
                  <a:lnTo>
                    <a:pt x="44" y="30"/>
                  </a:lnTo>
                  <a:lnTo>
                    <a:pt x="42" y="28"/>
                  </a:lnTo>
                  <a:lnTo>
                    <a:pt x="40" y="26"/>
                  </a:lnTo>
                  <a:lnTo>
                    <a:pt x="38" y="22"/>
                  </a:lnTo>
                  <a:lnTo>
                    <a:pt x="36" y="18"/>
                  </a:lnTo>
                  <a:lnTo>
                    <a:pt x="32" y="16"/>
                  </a:lnTo>
                  <a:lnTo>
                    <a:pt x="30" y="14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20" y="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84" name="Freeform 551">
              <a:extLst>
                <a:ext uri="{FF2B5EF4-FFF2-40B4-BE49-F238E27FC236}">
                  <a16:creationId xmlns:a16="http://schemas.microsoft.com/office/drawing/2014/main" id="{DCCE7BC5-A1D7-4333-81BE-AB47EBF277B4}"/>
                </a:ext>
              </a:extLst>
            </p:cNvPr>
            <p:cNvSpPr/>
            <p:nvPr/>
          </p:nvSpPr>
          <p:spPr bwMode="gray">
            <a:xfrm>
              <a:off x="6948469" y="2341488"/>
              <a:ext cx="92570" cy="85107"/>
            </a:xfrm>
            <a:custGeom>
              <a:avLst/>
              <a:gdLst>
                <a:gd name="T0" fmla="*/ 24 w 50"/>
                <a:gd name="T1" fmla="*/ 18 h 46"/>
                <a:gd name="T2" fmla="*/ 24 w 50"/>
                <a:gd name="T3" fmla="*/ 18 h 46"/>
                <a:gd name="T4" fmla="*/ 22 w 50"/>
                <a:gd name="T5" fmla="*/ 18 h 46"/>
                <a:gd name="T6" fmla="*/ 18 w 50"/>
                <a:gd name="T7" fmla="*/ 18 h 46"/>
                <a:gd name="T8" fmla="*/ 16 w 50"/>
                <a:gd name="T9" fmla="*/ 20 h 46"/>
                <a:gd name="T10" fmla="*/ 12 w 50"/>
                <a:gd name="T11" fmla="*/ 22 h 46"/>
                <a:gd name="T12" fmla="*/ 10 w 50"/>
                <a:gd name="T13" fmla="*/ 24 h 46"/>
                <a:gd name="T14" fmla="*/ 8 w 50"/>
                <a:gd name="T15" fmla="*/ 26 h 46"/>
                <a:gd name="T16" fmla="*/ 8 w 50"/>
                <a:gd name="T17" fmla="*/ 26 h 46"/>
                <a:gd name="T18" fmla="*/ 6 w 50"/>
                <a:gd name="T19" fmla="*/ 26 h 46"/>
                <a:gd name="T20" fmla="*/ 4 w 50"/>
                <a:gd name="T21" fmla="*/ 26 h 46"/>
                <a:gd name="T22" fmla="*/ 2 w 50"/>
                <a:gd name="T23" fmla="*/ 28 h 46"/>
                <a:gd name="T24" fmla="*/ 0 w 50"/>
                <a:gd name="T25" fmla="*/ 30 h 46"/>
                <a:gd name="T26" fmla="*/ 0 w 50"/>
                <a:gd name="T27" fmla="*/ 32 h 46"/>
                <a:gd name="T28" fmla="*/ 0 w 50"/>
                <a:gd name="T29" fmla="*/ 38 h 46"/>
                <a:gd name="T30" fmla="*/ 0 w 50"/>
                <a:gd name="T31" fmla="*/ 38 h 46"/>
                <a:gd name="T32" fmla="*/ 4 w 50"/>
                <a:gd name="T33" fmla="*/ 40 h 46"/>
                <a:gd name="T34" fmla="*/ 6 w 50"/>
                <a:gd name="T35" fmla="*/ 42 h 46"/>
                <a:gd name="T36" fmla="*/ 12 w 50"/>
                <a:gd name="T37" fmla="*/ 44 h 46"/>
                <a:gd name="T38" fmla="*/ 18 w 50"/>
                <a:gd name="T39" fmla="*/ 46 h 46"/>
                <a:gd name="T40" fmla="*/ 24 w 50"/>
                <a:gd name="T41" fmla="*/ 46 h 46"/>
                <a:gd name="T42" fmla="*/ 26 w 50"/>
                <a:gd name="T43" fmla="*/ 46 h 46"/>
                <a:gd name="T44" fmla="*/ 30 w 50"/>
                <a:gd name="T45" fmla="*/ 46 h 46"/>
                <a:gd name="T46" fmla="*/ 34 w 50"/>
                <a:gd name="T47" fmla="*/ 44 h 46"/>
                <a:gd name="T48" fmla="*/ 38 w 50"/>
                <a:gd name="T49" fmla="*/ 44 h 46"/>
                <a:gd name="T50" fmla="*/ 44 w 50"/>
                <a:gd name="T51" fmla="*/ 44 h 46"/>
                <a:gd name="T52" fmla="*/ 48 w 50"/>
                <a:gd name="T53" fmla="*/ 44 h 46"/>
                <a:gd name="T54" fmla="*/ 50 w 50"/>
                <a:gd name="T55" fmla="*/ 46 h 46"/>
                <a:gd name="T56" fmla="*/ 50 w 50"/>
                <a:gd name="T57" fmla="*/ 44 h 46"/>
                <a:gd name="T58" fmla="*/ 48 w 50"/>
                <a:gd name="T59" fmla="*/ 42 h 46"/>
                <a:gd name="T60" fmla="*/ 48 w 50"/>
                <a:gd name="T61" fmla="*/ 36 h 46"/>
                <a:gd name="T62" fmla="*/ 46 w 50"/>
                <a:gd name="T63" fmla="*/ 30 h 46"/>
                <a:gd name="T64" fmla="*/ 44 w 50"/>
                <a:gd name="T65" fmla="*/ 26 h 46"/>
                <a:gd name="T66" fmla="*/ 42 w 50"/>
                <a:gd name="T67" fmla="*/ 24 h 46"/>
                <a:gd name="T68" fmla="*/ 40 w 50"/>
                <a:gd name="T69" fmla="*/ 22 h 46"/>
                <a:gd name="T70" fmla="*/ 40 w 50"/>
                <a:gd name="T71" fmla="*/ 18 h 46"/>
                <a:gd name="T72" fmla="*/ 38 w 50"/>
                <a:gd name="T73" fmla="*/ 14 h 46"/>
                <a:gd name="T74" fmla="*/ 38 w 50"/>
                <a:gd name="T75" fmla="*/ 10 h 46"/>
                <a:gd name="T76" fmla="*/ 36 w 50"/>
                <a:gd name="T77" fmla="*/ 6 h 46"/>
                <a:gd name="T78" fmla="*/ 32 w 50"/>
                <a:gd name="T79" fmla="*/ 2 h 46"/>
                <a:gd name="T80" fmla="*/ 30 w 50"/>
                <a:gd name="T81" fmla="*/ 0 h 46"/>
                <a:gd name="T82" fmla="*/ 26 w 50"/>
                <a:gd name="T83" fmla="*/ 2 h 46"/>
                <a:gd name="T84" fmla="*/ 24 w 50"/>
                <a:gd name="T85" fmla="*/ 1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0" h="46">
                  <a:moveTo>
                    <a:pt x="24" y="18"/>
                  </a:moveTo>
                  <a:lnTo>
                    <a:pt x="24" y="18"/>
                  </a:lnTo>
                  <a:lnTo>
                    <a:pt x="22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2" y="22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4" y="40"/>
                  </a:lnTo>
                  <a:lnTo>
                    <a:pt x="6" y="42"/>
                  </a:lnTo>
                  <a:lnTo>
                    <a:pt x="12" y="44"/>
                  </a:lnTo>
                  <a:lnTo>
                    <a:pt x="18" y="46"/>
                  </a:lnTo>
                  <a:lnTo>
                    <a:pt x="24" y="46"/>
                  </a:lnTo>
                  <a:lnTo>
                    <a:pt x="26" y="46"/>
                  </a:lnTo>
                  <a:lnTo>
                    <a:pt x="30" y="46"/>
                  </a:lnTo>
                  <a:lnTo>
                    <a:pt x="34" y="44"/>
                  </a:lnTo>
                  <a:lnTo>
                    <a:pt x="38" y="44"/>
                  </a:lnTo>
                  <a:lnTo>
                    <a:pt x="44" y="44"/>
                  </a:lnTo>
                  <a:lnTo>
                    <a:pt x="48" y="44"/>
                  </a:lnTo>
                  <a:lnTo>
                    <a:pt x="50" y="46"/>
                  </a:lnTo>
                  <a:lnTo>
                    <a:pt x="50" y="44"/>
                  </a:lnTo>
                  <a:lnTo>
                    <a:pt x="48" y="42"/>
                  </a:lnTo>
                  <a:lnTo>
                    <a:pt x="48" y="36"/>
                  </a:lnTo>
                  <a:lnTo>
                    <a:pt x="46" y="30"/>
                  </a:lnTo>
                  <a:lnTo>
                    <a:pt x="44" y="26"/>
                  </a:lnTo>
                  <a:lnTo>
                    <a:pt x="42" y="24"/>
                  </a:lnTo>
                  <a:lnTo>
                    <a:pt x="40" y="22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0"/>
                  </a:lnTo>
                  <a:lnTo>
                    <a:pt x="36" y="6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6" y="2"/>
                  </a:lnTo>
                  <a:lnTo>
                    <a:pt x="24" y="1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85" name="Freeform 552">
              <a:extLst>
                <a:ext uri="{FF2B5EF4-FFF2-40B4-BE49-F238E27FC236}">
                  <a16:creationId xmlns:a16="http://schemas.microsoft.com/office/drawing/2014/main" id="{95984C74-2D2B-4D3C-813F-E94B2551D1EB}"/>
                </a:ext>
              </a:extLst>
            </p:cNvPr>
            <p:cNvSpPr/>
            <p:nvPr/>
          </p:nvSpPr>
          <p:spPr bwMode="gray">
            <a:xfrm>
              <a:off x="7415021" y="2041764"/>
              <a:ext cx="111084" cy="81407"/>
            </a:xfrm>
            <a:custGeom>
              <a:avLst/>
              <a:gdLst>
                <a:gd name="T0" fmla="*/ 14 w 60"/>
                <a:gd name="T1" fmla="*/ 2 h 44"/>
                <a:gd name="T2" fmla="*/ 14 w 60"/>
                <a:gd name="T3" fmla="*/ 2 h 44"/>
                <a:gd name="T4" fmla="*/ 12 w 60"/>
                <a:gd name="T5" fmla="*/ 2 h 44"/>
                <a:gd name="T6" fmla="*/ 10 w 60"/>
                <a:gd name="T7" fmla="*/ 2 h 44"/>
                <a:gd name="T8" fmla="*/ 8 w 60"/>
                <a:gd name="T9" fmla="*/ 2 h 44"/>
                <a:gd name="T10" fmla="*/ 4 w 60"/>
                <a:gd name="T11" fmla="*/ 2 h 44"/>
                <a:gd name="T12" fmla="*/ 2 w 60"/>
                <a:gd name="T13" fmla="*/ 4 h 44"/>
                <a:gd name="T14" fmla="*/ 0 w 60"/>
                <a:gd name="T15" fmla="*/ 8 h 44"/>
                <a:gd name="T16" fmla="*/ 0 w 60"/>
                <a:gd name="T17" fmla="*/ 12 h 44"/>
                <a:gd name="T18" fmla="*/ 0 w 60"/>
                <a:gd name="T19" fmla="*/ 14 h 44"/>
                <a:gd name="T20" fmla="*/ 0 w 60"/>
                <a:gd name="T21" fmla="*/ 16 h 44"/>
                <a:gd name="T22" fmla="*/ 0 w 60"/>
                <a:gd name="T23" fmla="*/ 20 h 44"/>
                <a:gd name="T24" fmla="*/ 0 w 60"/>
                <a:gd name="T25" fmla="*/ 24 h 44"/>
                <a:gd name="T26" fmla="*/ 0 w 60"/>
                <a:gd name="T27" fmla="*/ 28 h 44"/>
                <a:gd name="T28" fmla="*/ 2 w 60"/>
                <a:gd name="T29" fmla="*/ 32 h 44"/>
                <a:gd name="T30" fmla="*/ 4 w 60"/>
                <a:gd name="T31" fmla="*/ 36 h 44"/>
                <a:gd name="T32" fmla="*/ 6 w 60"/>
                <a:gd name="T33" fmla="*/ 38 h 44"/>
                <a:gd name="T34" fmla="*/ 12 w 60"/>
                <a:gd name="T35" fmla="*/ 40 h 44"/>
                <a:gd name="T36" fmla="*/ 12 w 60"/>
                <a:gd name="T37" fmla="*/ 40 h 44"/>
                <a:gd name="T38" fmla="*/ 14 w 60"/>
                <a:gd name="T39" fmla="*/ 42 h 44"/>
                <a:gd name="T40" fmla="*/ 18 w 60"/>
                <a:gd name="T41" fmla="*/ 44 h 44"/>
                <a:gd name="T42" fmla="*/ 22 w 60"/>
                <a:gd name="T43" fmla="*/ 44 h 44"/>
                <a:gd name="T44" fmla="*/ 26 w 60"/>
                <a:gd name="T45" fmla="*/ 42 h 44"/>
                <a:gd name="T46" fmla="*/ 58 w 60"/>
                <a:gd name="T47" fmla="*/ 42 h 44"/>
                <a:gd name="T48" fmla="*/ 60 w 60"/>
                <a:gd name="T49" fmla="*/ 36 h 44"/>
                <a:gd name="T50" fmla="*/ 58 w 60"/>
                <a:gd name="T51" fmla="*/ 34 h 44"/>
                <a:gd name="T52" fmla="*/ 58 w 60"/>
                <a:gd name="T53" fmla="*/ 32 h 44"/>
                <a:gd name="T54" fmla="*/ 58 w 60"/>
                <a:gd name="T55" fmla="*/ 28 h 44"/>
                <a:gd name="T56" fmla="*/ 56 w 60"/>
                <a:gd name="T57" fmla="*/ 22 h 44"/>
                <a:gd name="T58" fmla="*/ 56 w 60"/>
                <a:gd name="T59" fmla="*/ 16 h 44"/>
                <a:gd name="T60" fmla="*/ 54 w 60"/>
                <a:gd name="T61" fmla="*/ 12 h 44"/>
                <a:gd name="T62" fmla="*/ 54 w 60"/>
                <a:gd name="T63" fmla="*/ 8 h 44"/>
                <a:gd name="T64" fmla="*/ 54 w 60"/>
                <a:gd name="T65" fmla="*/ 6 h 44"/>
                <a:gd name="T66" fmla="*/ 52 w 60"/>
                <a:gd name="T67" fmla="*/ 4 h 44"/>
                <a:gd name="T68" fmla="*/ 48 w 60"/>
                <a:gd name="T69" fmla="*/ 0 h 44"/>
                <a:gd name="T70" fmla="*/ 44 w 60"/>
                <a:gd name="T71" fmla="*/ 0 h 44"/>
                <a:gd name="T72" fmla="*/ 38 w 60"/>
                <a:gd name="T73" fmla="*/ 0 h 44"/>
                <a:gd name="T74" fmla="*/ 30 w 60"/>
                <a:gd name="T75" fmla="*/ 2 h 44"/>
                <a:gd name="T76" fmla="*/ 14 w 60"/>
                <a:gd name="T77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0" h="44">
                  <a:moveTo>
                    <a:pt x="14" y="2"/>
                  </a:moveTo>
                  <a:lnTo>
                    <a:pt x="14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6" y="38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4" y="42"/>
                  </a:lnTo>
                  <a:lnTo>
                    <a:pt x="18" y="44"/>
                  </a:lnTo>
                  <a:lnTo>
                    <a:pt x="22" y="44"/>
                  </a:lnTo>
                  <a:lnTo>
                    <a:pt x="26" y="42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58" y="34"/>
                  </a:lnTo>
                  <a:lnTo>
                    <a:pt x="58" y="32"/>
                  </a:lnTo>
                  <a:lnTo>
                    <a:pt x="58" y="28"/>
                  </a:lnTo>
                  <a:lnTo>
                    <a:pt x="56" y="22"/>
                  </a:lnTo>
                  <a:lnTo>
                    <a:pt x="56" y="16"/>
                  </a:lnTo>
                  <a:lnTo>
                    <a:pt x="54" y="12"/>
                  </a:lnTo>
                  <a:lnTo>
                    <a:pt x="54" y="8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38" y="0"/>
                  </a:lnTo>
                  <a:lnTo>
                    <a:pt x="30" y="2"/>
                  </a:lnTo>
                  <a:lnTo>
                    <a:pt x="14" y="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86" name="Freeform 553">
              <a:extLst>
                <a:ext uri="{FF2B5EF4-FFF2-40B4-BE49-F238E27FC236}">
                  <a16:creationId xmlns:a16="http://schemas.microsoft.com/office/drawing/2014/main" id="{6837AE93-4803-4670-ADE6-1AE117A3EB2F}"/>
                </a:ext>
              </a:extLst>
            </p:cNvPr>
            <p:cNvSpPr/>
            <p:nvPr/>
          </p:nvSpPr>
          <p:spPr bwMode="gray">
            <a:xfrm>
              <a:off x="7492779" y="2422895"/>
              <a:ext cx="44434" cy="59205"/>
            </a:xfrm>
            <a:custGeom>
              <a:avLst/>
              <a:gdLst>
                <a:gd name="T0" fmla="*/ 10 w 24"/>
                <a:gd name="T1" fmla="*/ 0 h 32"/>
                <a:gd name="T2" fmla="*/ 10 w 24"/>
                <a:gd name="T3" fmla="*/ 0 h 32"/>
                <a:gd name="T4" fmla="*/ 8 w 24"/>
                <a:gd name="T5" fmla="*/ 0 h 32"/>
                <a:gd name="T6" fmla="*/ 6 w 24"/>
                <a:gd name="T7" fmla="*/ 0 h 32"/>
                <a:gd name="T8" fmla="*/ 4 w 24"/>
                <a:gd name="T9" fmla="*/ 2 h 32"/>
                <a:gd name="T10" fmla="*/ 2 w 24"/>
                <a:gd name="T11" fmla="*/ 4 h 32"/>
                <a:gd name="T12" fmla="*/ 0 w 24"/>
                <a:gd name="T13" fmla="*/ 8 h 32"/>
                <a:gd name="T14" fmla="*/ 0 w 24"/>
                <a:gd name="T15" fmla="*/ 14 h 32"/>
                <a:gd name="T16" fmla="*/ 0 w 24"/>
                <a:gd name="T17" fmla="*/ 16 h 32"/>
                <a:gd name="T18" fmla="*/ 0 w 24"/>
                <a:gd name="T19" fmla="*/ 18 h 32"/>
                <a:gd name="T20" fmla="*/ 0 w 24"/>
                <a:gd name="T21" fmla="*/ 22 h 32"/>
                <a:gd name="T22" fmla="*/ 0 w 24"/>
                <a:gd name="T23" fmla="*/ 26 h 32"/>
                <a:gd name="T24" fmla="*/ 2 w 24"/>
                <a:gd name="T25" fmla="*/ 30 h 32"/>
                <a:gd name="T26" fmla="*/ 6 w 24"/>
                <a:gd name="T27" fmla="*/ 32 h 32"/>
                <a:gd name="T28" fmla="*/ 8 w 24"/>
                <a:gd name="T29" fmla="*/ 32 h 32"/>
                <a:gd name="T30" fmla="*/ 10 w 24"/>
                <a:gd name="T31" fmla="*/ 32 h 32"/>
                <a:gd name="T32" fmla="*/ 12 w 24"/>
                <a:gd name="T33" fmla="*/ 32 h 32"/>
                <a:gd name="T34" fmla="*/ 16 w 24"/>
                <a:gd name="T35" fmla="*/ 32 h 32"/>
                <a:gd name="T36" fmla="*/ 18 w 24"/>
                <a:gd name="T37" fmla="*/ 32 h 32"/>
                <a:gd name="T38" fmla="*/ 22 w 24"/>
                <a:gd name="T39" fmla="*/ 30 h 32"/>
                <a:gd name="T40" fmla="*/ 24 w 24"/>
                <a:gd name="T41" fmla="*/ 28 h 32"/>
                <a:gd name="T42" fmla="*/ 24 w 24"/>
                <a:gd name="T43" fmla="*/ 26 h 32"/>
                <a:gd name="T44" fmla="*/ 24 w 24"/>
                <a:gd name="T45" fmla="*/ 24 h 32"/>
                <a:gd name="T46" fmla="*/ 24 w 24"/>
                <a:gd name="T47" fmla="*/ 22 h 32"/>
                <a:gd name="T48" fmla="*/ 24 w 24"/>
                <a:gd name="T49" fmla="*/ 20 h 32"/>
                <a:gd name="T50" fmla="*/ 24 w 24"/>
                <a:gd name="T51" fmla="*/ 16 h 32"/>
                <a:gd name="T52" fmla="*/ 24 w 24"/>
                <a:gd name="T53" fmla="*/ 12 h 32"/>
                <a:gd name="T54" fmla="*/ 24 w 24"/>
                <a:gd name="T55" fmla="*/ 8 h 32"/>
                <a:gd name="T56" fmla="*/ 22 w 24"/>
                <a:gd name="T57" fmla="*/ 4 h 32"/>
                <a:gd name="T58" fmla="*/ 20 w 24"/>
                <a:gd name="T59" fmla="*/ 2 h 32"/>
                <a:gd name="T60" fmla="*/ 16 w 24"/>
                <a:gd name="T61" fmla="*/ 0 h 32"/>
                <a:gd name="T62" fmla="*/ 10 w 24"/>
                <a:gd name="T6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32"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6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18" y="32"/>
                  </a:lnTo>
                  <a:lnTo>
                    <a:pt x="22" y="30"/>
                  </a:lnTo>
                  <a:lnTo>
                    <a:pt x="24" y="28"/>
                  </a:lnTo>
                  <a:lnTo>
                    <a:pt x="24" y="26"/>
                  </a:lnTo>
                  <a:lnTo>
                    <a:pt x="24" y="24"/>
                  </a:lnTo>
                  <a:lnTo>
                    <a:pt x="24" y="22"/>
                  </a:lnTo>
                  <a:lnTo>
                    <a:pt x="24" y="20"/>
                  </a:lnTo>
                  <a:lnTo>
                    <a:pt x="24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0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87" name="Freeform 554">
              <a:extLst>
                <a:ext uri="{FF2B5EF4-FFF2-40B4-BE49-F238E27FC236}">
                  <a16:creationId xmlns:a16="http://schemas.microsoft.com/office/drawing/2014/main" id="{0559DE6D-107A-4377-9D76-AEF96C3D99B7}"/>
                </a:ext>
              </a:extLst>
            </p:cNvPr>
            <p:cNvSpPr/>
            <p:nvPr/>
          </p:nvSpPr>
          <p:spPr bwMode="gray">
            <a:xfrm>
              <a:off x="7474265" y="1531122"/>
              <a:ext cx="422118" cy="495840"/>
            </a:xfrm>
            <a:custGeom>
              <a:avLst/>
              <a:gdLst>
                <a:gd name="T0" fmla="*/ 206 w 228"/>
                <a:gd name="T1" fmla="*/ 82 h 268"/>
                <a:gd name="T2" fmla="*/ 198 w 228"/>
                <a:gd name="T3" fmla="*/ 84 h 268"/>
                <a:gd name="T4" fmla="*/ 198 w 228"/>
                <a:gd name="T5" fmla="*/ 92 h 268"/>
                <a:gd name="T6" fmla="*/ 204 w 228"/>
                <a:gd name="T7" fmla="*/ 96 h 268"/>
                <a:gd name="T8" fmla="*/ 200 w 228"/>
                <a:gd name="T9" fmla="*/ 104 h 268"/>
                <a:gd name="T10" fmla="*/ 214 w 228"/>
                <a:gd name="T11" fmla="*/ 112 h 268"/>
                <a:gd name="T12" fmla="*/ 188 w 228"/>
                <a:gd name="T13" fmla="*/ 122 h 268"/>
                <a:gd name="T14" fmla="*/ 164 w 228"/>
                <a:gd name="T15" fmla="*/ 138 h 268"/>
                <a:gd name="T16" fmla="*/ 152 w 228"/>
                <a:gd name="T17" fmla="*/ 154 h 268"/>
                <a:gd name="T18" fmla="*/ 140 w 228"/>
                <a:gd name="T19" fmla="*/ 160 h 268"/>
                <a:gd name="T20" fmla="*/ 120 w 228"/>
                <a:gd name="T21" fmla="*/ 174 h 268"/>
                <a:gd name="T22" fmla="*/ 106 w 228"/>
                <a:gd name="T23" fmla="*/ 182 h 268"/>
                <a:gd name="T24" fmla="*/ 116 w 228"/>
                <a:gd name="T25" fmla="*/ 188 h 268"/>
                <a:gd name="T26" fmla="*/ 112 w 228"/>
                <a:gd name="T27" fmla="*/ 198 h 268"/>
                <a:gd name="T28" fmla="*/ 100 w 228"/>
                <a:gd name="T29" fmla="*/ 214 h 268"/>
                <a:gd name="T30" fmla="*/ 82 w 228"/>
                <a:gd name="T31" fmla="*/ 224 h 268"/>
                <a:gd name="T32" fmla="*/ 76 w 228"/>
                <a:gd name="T33" fmla="*/ 238 h 268"/>
                <a:gd name="T34" fmla="*/ 74 w 228"/>
                <a:gd name="T35" fmla="*/ 260 h 268"/>
                <a:gd name="T36" fmla="*/ 54 w 228"/>
                <a:gd name="T37" fmla="*/ 268 h 268"/>
                <a:gd name="T38" fmla="*/ 46 w 228"/>
                <a:gd name="T39" fmla="*/ 258 h 268"/>
                <a:gd name="T40" fmla="*/ 24 w 228"/>
                <a:gd name="T41" fmla="*/ 256 h 268"/>
                <a:gd name="T42" fmla="*/ 2 w 228"/>
                <a:gd name="T43" fmla="*/ 240 h 268"/>
                <a:gd name="T44" fmla="*/ 12 w 228"/>
                <a:gd name="T45" fmla="*/ 222 h 268"/>
                <a:gd name="T46" fmla="*/ 20 w 228"/>
                <a:gd name="T47" fmla="*/ 214 h 268"/>
                <a:gd name="T48" fmla="*/ 26 w 228"/>
                <a:gd name="T49" fmla="*/ 206 h 268"/>
                <a:gd name="T50" fmla="*/ 40 w 228"/>
                <a:gd name="T51" fmla="*/ 218 h 268"/>
                <a:gd name="T52" fmla="*/ 40 w 228"/>
                <a:gd name="T53" fmla="*/ 208 h 268"/>
                <a:gd name="T54" fmla="*/ 38 w 228"/>
                <a:gd name="T55" fmla="*/ 198 h 268"/>
                <a:gd name="T56" fmla="*/ 28 w 228"/>
                <a:gd name="T57" fmla="*/ 198 h 268"/>
                <a:gd name="T58" fmla="*/ 30 w 228"/>
                <a:gd name="T59" fmla="*/ 186 h 268"/>
                <a:gd name="T60" fmla="*/ 42 w 228"/>
                <a:gd name="T61" fmla="*/ 176 h 268"/>
                <a:gd name="T62" fmla="*/ 62 w 228"/>
                <a:gd name="T63" fmla="*/ 168 h 268"/>
                <a:gd name="T64" fmla="*/ 64 w 228"/>
                <a:gd name="T65" fmla="*/ 162 h 268"/>
                <a:gd name="T66" fmla="*/ 54 w 228"/>
                <a:gd name="T67" fmla="*/ 144 h 268"/>
                <a:gd name="T68" fmla="*/ 54 w 228"/>
                <a:gd name="T69" fmla="*/ 126 h 268"/>
                <a:gd name="T70" fmla="*/ 60 w 228"/>
                <a:gd name="T71" fmla="*/ 108 h 268"/>
                <a:gd name="T72" fmla="*/ 72 w 228"/>
                <a:gd name="T73" fmla="*/ 120 h 268"/>
                <a:gd name="T74" fmla="*/ 80 w 228"/>
                <a:gd name="T75" fmla="*/ 138 h 268"/>
                <a:gd name="T76" fmla="*/ 82 w 228"/>
                <a:gd name="T77" fmla="*/ 114 h 268"/>
                <a:gd name="T78" fmla="*/ 104 w 228"/>
                <a:gd name="T79" fmla="*/ 94 h 268"/>
                <a:gd name="T80" fmla="*/ 122 w 228"/>
                <a:gd name="T81" fmla="*/ 88 h 268"/>
                <a:gd name="T82" fmla="*/ 132 w 228"/>
                <a:gd name="T83" fmla="*/ 80 h 268"/>
                <a:gd name="T84" fmla="*/ 86 w 228"/>
                <a:gd name="T85" fmla="*/ 74 h 268"/>
                <a:gd name="T86" fmla="*/ 68 w 228"/>
                <a:gd name="T87" fmla="*/ 72 h 268"/>
                <a:gd name="T88" fmla="*/ 56 w 228"/>
                <a:gd name="T89" fmla="*/ 74 h 268"/>
                <a:gd name="T90" fmla="*/ 44 w 228"/>
                <a:gd name="T91" fmla="*/ 54 h 268"/>
                <a:gd name="T92" fmla="*/ 44 w 228"/>
                <a:gd name="T93" fmla="*/ 40 h 268"/>
                <a:gd name="T94" fmla="*/ 66 w 228"/>
                <a:gd name="T95" fmla="*/ 42 h 268"/>
                <a:gd name="T96" fmla="*/ 78 w 228"/>
                <a:gd name="T97" fmla="*/ 26 h 268"/>
                <a:gd name="T98" fmla="*/ 100 w 228"/>
                <a:gd name="T99" fmla="*/ 18 h 268"/>
                <a:gd name="T100" fmla="*/ 122 w 228"/>
                <a:gd name="T101" fmla="*/ 4 h 268"/>
                <a:gd name="T102" fmla="*/ 160 w 228"/>
                <a:gd name="T103" fmla="*/ 2 h 268"/>
                <a:gd name="T104" fmla="*/ 188 w 228"/>
                <a:gd name="T105" fmla="*/ 6 h 268"/>
                <a:gd name="T106" fmla="*/ 212 w 228"/>
                <a:gd name="T107" fmla="*/ 26 h 268"/>
                <a:gd name="T108" fmla="*/ 216 w 228"/>
                <a:gd name="T109" fmla="*/ 30 h 268"/>
                <a:gd name="T110" fmla="*/ 218 w 228"/>
                <a:gd name="T111" fmla="*/ 64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8" h="268">
                  <a:moveTo>
                    <a:pt x="222" y="68"/>
                  </a:moveTo>
                  <a:lnTo>
                    <a:pt x="228" y="80"/>
                  </a:lnTo>
                  <a:lnTo>
                    <a:pt x="222" y="82"/>
                  </a:lnTo>
                  <a:lnTo>
                    <a:pt x="216" y="84"/>
                  </a:lnTo>
                  <a:lnTo>
                    <a:pt x="212" y="84"/>
                  </a:lnTo>
                  <a:lnTo>
                    <a:pt x="208" y="82"/>
                  </a:lnTo>
                  <a:lnTo>
                    <a:pt x="206" y="82"/>
                  </a:lnTo>
                  <a:lnTo>
                    <a:pt x="204" y="80"/>
                  </a:lnTo>
                  <a:lnTo>
                    <a:pt x="200" y="80"/>
                  </a:lnTo>
                  <a:lnTo>
                    <a:pt x="198" y="80"/>
                  </a:lnTo>
                  <a:lnTo>
                    <a:pt x="196" y="80"/>
                  </a:lnTo>
                  <a:lnTo>
                    <a:pt x="196" y="82"/>
                  </a:lnTo>
                  <a:lnTo>
                    <a:pt x="196" y="84"/>
                  </a:lnTo>
                  <a:lnTo>
                    <a:pt x="198" y="84"/>
                  </a:lnTo>
                  <a:lnTo>
                    <a:pt x="200" y="86"/>
                  </a:lnTo>
                  <a:lnTo>
                    <a:pt x="200" y="88"/>
                  </a:lnTo>
                  <a:lnTo>
                    <a:pt x="200" y="88"/>
                  </a:lnTo>
                  <a:lnTo>
                    <a:pt x="202" y="90"/>
                  </a:lnTo>
                  <a:lnTo>
                    <a:pt x="202" y="90"/>
                  </a:lnTo>
                  <a:lnTo>
                    <a:pt x="200" y="92"/>
                  </a:lnTo>
                  <a:lnTo>
                    <a:pt x="198" y="92"/>
                  </a:lnTo>
                  <a:lnTo>
                    <a:pt x="196" y="92"/>
                  </a:lnTo>
                  <a:lnTo>
                    <a:pt x="196" y="92"/>
                  </a:lnTo>
                  <a:lnTo>
                    <a:pt x="194" y="92"/>
                  </a:lnTo>
                  <a:lnTo>
                    <a:pt x="192" y="94"/>
                  </a:lnTo>
                  <a:lnTo>
                    <a:pt x="192" y="96"/>
                  </a:lnTo>
                  <a:lnTo>
                    <a:pt x="192" y="96"/>
                  </a:lnTo>
                  <a:lnTo>
                    <a:pt x="204" y="96"/>
                  </a:lnTo>
                  <a:lnTo>
                    <a:pt x="208" y="98"/>
                  </a:lnTo>
                  <a:lnTo>
                    <a:pt x="208" y="98"/>
                  </a:lnTo>
                  <a:lnTo>
                    <a:pt x="206" y="100"/>
                  </a:lnTo>
                  <a:lnTo>
                    <a:pt x="206" y="100"/>
                  </a:lnTo>
                  <a:lnTo>
                    <a:pt x="204" y="102"/>
                  </a:lnTo>
                  <a:lnTo>
                    <a:pt x="202" y="102"/>
                  </a:lnTo>
                  <a:lnTo>
                    <a:pt x="200" y="104"/>
                  </a:lnTo>
                  <a:lnTo>
                    <a:pt x="200" y="106"/>
                  </a:lnTo>
                  <a:lnTo>
                    <a:pt x="202" y="106"/>
                  </a:lnTo>
                  <a:lnTo>
                    <a:pt x="202" y="108"/>
                  </a:lnTo>
                  <a:lnTo>
                    <a:pt x="214" y="106"/>
                  </a:lnTo>
                  <a:lnTo>
                    <a:pt x="216" y="108"/>
                  </a:lnTo>
                  <a:lnTo>
                    <a:pt x="216" y="110"/>
                  </a:lnTo>
                  <a:lnTo>
                    <a:pt x="214" y="112"/>
                  </a:lnTo>
                  <a:lnTo>
                    <a:pt x="212" y="114"/>
                  </a:lnTo>
                  <a:lnTo>
                    <a:pt x="210" y="114"/>
                  </a:lnTo>
                  <a:lnTo>
                    <a:pt x="210" y="114"/>
                  </a:lnTo>
                  <a:lnTo>
                    <a:pt x="208" y="114"/>
                  </a:lnTo>
                  <a:lnTo>
                    <a:pt x="200" y="116"/>
                  </a:lnTo>
                  <a:lnTo>
                    <a:pt x="194" y="118"/>
                  </a:lnTo>
                  <a:lnTo>
                    <a:pt x="188" y="122"/>
                  </a:lnTo>
                  <a:lnTo>
                    <a:pt x="186" y="124"/>
                  </a:lnTo>
                  <a:lnTo>
                    <a:pt x="184" y="126"/>
                  </a:lnTo>
                  <a:lnTo>
                    <a:pt x="182" y="128"/>
                  </a:lnTo>
                  <a:lnTo>
                    <a:pt x="176" y="134"/>
                  </a:lnTo>
                  <a:lnTo>
                    <a:pt x="172" y="136"/>
                  </a:lnTo>
                  <a:lnTo>
                    <a:pt x="166" y="138"/>
                  </a:lnTo>
                  <a:lnTo>
                    <a:pt x="164" y="138"/>
                  </a:lnTo>
                  <a:lnTo>
                    <a:pt x="162" y="138"/>
                  </a:lnTo>
                  <a:lnTo>
                    <a:pt x="166" y="142"/>
                  </a:lnTo>
                  <a:lnTo>
                    <a:pt x="160" y="148"/>
                  </a:lnTo>
                  <a:lnTo>
                    <a:pt x="158" y="150"/>
                  </a:lnTo>
                  <a:lnTo>
                    <a:pt x="154" y="152"/>
                  </a:lnTo>
                  <a:lnTo>
                    <a:pt x="152" y="152"/>
                  </a:lnTo>
                  <a:lnTo>
                    <a:pt x="152" y="154"/>
                  </a:lnTo>
                  <a:lnTo>
                    <a:pt x="154" y="156"/>
                  </a:lnTo>
                  <a:lnTo>
                    <a:pt x="154" y="158"/>
                  </a:lnTo>
                  <a:lnTo>
                    <a:pt x="152" y="160"/>
                  </a:lnTo>
                  <a:lnTo>
                    <a:pt x="150" y="162"/>
                  </a:lnTo>
                  <a:lnTo>
                    <a:pt x="148" y="164"/>
                  </a:lnTo>
                  <a:lnTo>
                    <a:pt x="146" y="164"/>
                  </a:lnTo>
                  <a:lnTo>
                    <a:pt x="140" y="160"/>
                  </a:lnTo>
                  <a:lnTo>
                    <a:pt x="132" y="166"/>
                  </a:lnTo>
                  <a:lnTo>
                    <a:pt x="130" y="164"/>
                  </a:lnTo>
                  <a:lnTo>
                    <a:pt x="128" y="164"/>
                  </a:lnTo>
                  <a:lnTo>
                    <a:pt x="124" y="168"/>
                  </a:lnTo>
                  <a:lnTo>
                    <a:pt x="122" y="170"/>
                  </a:lnTo>
                  <a:lnTo>
                    <a:pt x="120" y="172"/>
                  </a:lnTo>
                  <a:lnTo>
                    <a:pt x="120" y="174"/>
                  </a:lnTo>
                  <a:lnTo>
                    <a:pt x="118" y="176"/>
                  </a:lnTo>
                  <a:lnTo>
                    <a:pt x="116" y="178"/>
                  </a:lnTo>
                  <a:lnTo>
                    <a:pt x="114" y="180"/>
                  </a:lnTo>
                  <a:lnTo>
                    <a:pt x="112" y="180"/>
                  </a:lnTo>
                  <a:lnTo>
                    <a:pt x="112" y="180"/>
                  </a:lnTo>
                  <a:lnTo>
                    <a:pt x="108" y="180"/>
                  </a:lnTo>
                  <a:lnTo>
                    <a:pt x="106" y="182"/>
                  </a:lnTo>
                  <a:lnTo>
                    <a:pt x="106" y="184"/>
                  </a:lnTo>
                  <a:lnTo>
                    <a:pt x="106" y="184"/>
                  </a:lnTo>
                  <a:lnTo>
                    <a:pt x="106" y="186"/>
                  </a:lnTo>
                  <a:lnTo>
                    <a:pt x="106" y="188"/>
                  </a:lnTo>
                  <a:lnTo>
                    <a:pt x="108" y="186"/>
                  </a:lnTo>
                  <a:lnTo>
                    <a:pt x="112" y="188"/>
                  </a:lnTo>
                  <a:lnTo>
                    <a:pt x="116" y="188"/>
                  </a:lnTo>
                  <a:lnTo>
                    <a:pt x="118" y="190"/>
                  </a:lnTo>
                  <a:lnTo>
                    <a:pt x="118" y="190"/>
                  </a:lnTo>
                  <a:lnTo>
                    <a:pt x="120" y="192"/>
                  </a:lnTo>
                  <a:lnTo>
                    <a:pt x="118" y="194"/>
                  </a:lnTo>
                  <a:lnTo>
                    <a:pt x="116" y="196"/>
                  </a:lnTo>
                  <a:lnTo>
                    <a:pt x="114" y="198"/>
                  </a:lnTo>
                  <a:lnTo>
                    <a:pt x="112" y="198"/>
                  </a:lnTo>
                  <a:lnTo>
                    <a:pt x="110" y="200"/>
                  </a:lnTo>
                  <a:lnTo>
                    <a:pt x="110" y="202"/>
                  </a:lnTo>
                  <a:lnTo>
                    <a:pt x="108" y="204"/>
                  </a:lnTo>
                  <a:lnTo>
                    <a:pt x="104" y="206"/>
                  </a:lnTo>
                  <a:lnTo>
                    <a:pt x="102" y="208"/>
                  </a:lnTo>
                  <a:lnTo>
                    <a:pt x="102" y="208"/>
                  </a:lnTo>
                  <a:lnTo>
                    <a:pt x="100" y="214"/>
                  </a:lnTo>
                  <a:lnTo>
                    <a:pt x="98" y="218"/>
                  </a:lnTo>
                  <a:lnTo>
                    <a:pt x="96" y="222"/>
                  </a:lnTo>
                  <a:lnTo>
                    <a:pt x="92" y="224"/>
                  </a:lnTo>
                  <a:lnTo>
                    <a:pt x="88" y="224"/>
                  </a:lnTo>
                  <a:lnTo>
                    <a:pt x="86" y="226"/>
                  </a:lnTo>
                  <a:lnTo>
                    <a:pt x="86" y="226"/>
                  </a:lnTo>
                  <a:lnTo>
                    <a:pt x="82" y="224"/>
                  </a:lnTo>
                  <a:lnTo>
                    <a:pt x="80" y="224"/>
                  </a:lnTo>
                  <a:lnTo>
                    <a:pt x="78" y="228"/>
                  </a:lnTo>
                  <a:lnTo>
                    <a:pt x="78" y="230"/>
                  </a:lnTo>
                  <a:lnTo>
                    <a:pt x="76" y="234"/>
                  </a:lnTo>
                  <a:lnTo>
                    <a:pt x="76" y="236"/>
                  </a:lnTo>
                  <a:lnTo>
                    <a:pt x="76" y="236"/>
                  </a:lnTo>
                  <a:lnTo>
                    <a:pt x="76" y="238"/>
                  </a:lnTo>
                  <a:lnTo>
                    <a:pt x="78" y="242"/>
                  </a:lnTo>
                  <a:lnTo>
                    <a:pt x="78" y="246"/>
                  </a:lnTo>
                  <a:lnTo>
                    <a:pt x="78" y="250"/>
                  </a:lnTo>
                  <a:lnTo>
                    <a:pt x="78" y="250"/>
                  </a:lnTo>
                  <a:lnTo>
                    <a:pt x="78" y="256"/>
                  </a:lnTo>
                  <a:lnTo>
                    <a:pt x="76" y="258"/>
                  </a:lnTo>
                  <a:lnTo>
                    <a:pt x="74" y="260"/>
                  </a:lnTo>
                  <a:lnTo>
                    <a:pt x="72" y="262"/>
                  </a:lnTo>
                  <a:lnTo>
                    <a:pt x="70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2" y="266"/>
                  </a:lnTo>
                  <a:lnTo>
                    <a:pt x="58" y="266"/>
                  </a:lnTo>
                  <a:lnTo>
                    <a:pt x="54" y="268"/>
                  </a:lnTo>
                  <a:lnTo>
                    <a:pt x="52" y="266"/>
                  </a:lnTo>
                  <a:lnTo>
                    <a:pt x="50" y="266"/>
                  </a:lnTo>
                  <a:lnTo>
                    <a:pt x="48" y="264"/>
                  </a:lnTo>
                  <a:lnTo>
                    <a:pt x="48" y="262"/>
                  </a:lnTo>
                  <a:lnTo>
                    <a:pt x="48" y="262"/>
                  </a:lnTo>
                  <a:lnTo>
                    <a:pt x="48" y="262"/>
                  </a:lnTo>
                  <a:lnTo>
                    <a:pt x="46" y="258"/>
                  </a:lnTo>
                  <a:lnTo>
                    <a:pt x="42" y="256"/>
                  </a:lnTo>
                  <a:lnTo>
                    <a:pt x="38" y="254"/>
                  </a:lnTo>
                  <a:lnTo>
                    <a:pt x="36" y="254"/>
                  </a:lnTo>
                  <a:lnTo>
                    <a:pt x="34" y="254"/>
                  </a:lnTo>
                  <a:lnTo>
                    <a:pt x="32" y="254"/>
                  </a:lnTo>
                  <a:lnTo>
                    <a:pt x="28" y="256"/>
                  </a:lnTo>
                  <a:lnTo>
                    <a:pt x="24" y="256"/>
                  </a:lnTo>
                  <a:lnTo>
                    <a:pt x="22" y="254"/>
                  </a:lnTo>
                  <a:lnTo>
                    <a:pt x="20" y="252"/>
                  </a:lnTo>
                  <a:lnTo>
                    <a:pt x="18" y="250"/>
                  </a:lnTo>
                  <a:lnTo>
                    <a:pt x="16" y="250"/>
                  </a:lnTo>
                  <a:lnTo>
                    <a:pt x="10" y="246"/>
                  </a:lnTo>
                  <a:lnTo>
                    <a:pt x="6" y="244"/>
                  </a:lnTo>
                  <a:lnTo>
                    <a:pt x="2" y="240"/>
                  </a:lnTo>
                  <a:lnTo>
                    <a:pt x="2" y="238"/>
                  </a:lnTo>
                  <a:lnTo>
                    <a:pt x="0" y="238"/>
                  </a:lnTo>
                  <a:lnTo>
                    <a:pt x="0" y="236"/>
                  </a:lnTo>
                  <a:lnTo>
                    <a:pt x="4" y="230"/>
                  </a:lnTo>
                  <a:lnTo>
                    <a:pt x="6" y="226"/>
                  </a:lnTo>
                  <a:lnTo>
                    <a:pt x="10" y="224"/>
                  </a:lnTo>
                  <a:lnTo>
                    <a:pt x="12" y="222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0" y="220"/>
                  </a:lnTo>
                  <a:lnTo>
                    <a:pt x="24" y="218"/>
                  </a:lnTo>
                  <a:lnTo>
                    <a:pt x="24" y="216"/>
                  </a:lnTo>
                  <a:lnTo>
                    <a:pt x="22" y="214"/>
                  </a:lnTo>
                  <a:lnTo>
                    <a:pt x="20" y="214"/>
                  </a:lnTo>
                  <a:lnTo>
                    <a:pt x="18" y="214"/>
                  </a:lnTo>
                  <a:lnTo>
                    <a:pt x="18" y="212"/>
                  </a:lnTo>
                  <a:lnTo>
                    <a:pt x="18" y="210"/>
                  </a:lnTo>
                  <a:lnTo>
                    <a:pt x="20" y="208"/>
                  </a:lnTo>
                  <a:lnTo>
                    <a:pt x="22" y="206"/>
                  </a:lnTo>
                  <a:lnTo>
                    <a:pt x="24" y="206"/>
                  </a:lnTo>
                  <a:lnTo>
                    <a:pt x="26" y="206"/>
                  </a:lnTo>
                  <a:lnTo>
                    <a:pt x="28" y="208"/>
                  </a:lnTo>
                  <a:lnTo>
                    <a:pt x="28" y="208"/>
                  </a:lnTo>
                  <a:lnTo>
                    <a:pt x="30" y="212"/>
                  </a:lnTo>
                  <a:lnTo>
                    <a:pt x="34" y="216"/>
                  </a:lnTo>
                  <a:lnTo>
                    <a:pt x="36" y="218"/>
                  </a:lnTo>
                  <a:lnTo>
                    <a:pt x="38" y="218"/>
                  </a:lnTo>
                  <a:lnTo>
                    <a:pt x="40" y="218"/>
                  </a:lnTo>
                  <a:lnTo>
                    <a:pt x="42" y="218"/>
                  </a:lnTo>
                  <a:lnTo>
                    <a:pt x="44" y="218"/>
                  </a:lnTo>
                  <a:lnTo>
                    <a:pt x="44" y="216"/>
                  </a:lnTo>
                  <a:lnTo>
                    <a:pt x="44" y="214"/>
                  </a:lnTo>
                  <a:lnTo>
                    <a:pt x="42" y="212"/>
                  </a:lnTo>
                  <a:lnTo>
                    <a:pt x="42" y="210"/>
                  </a:lnTo>
                  <a:lnTo>
                    <a:pt x="40" y="208"/>
                  </a:lnTo>
                  <a:lnTo>
                    <a:pt x="40" y="206"/>
                  </a:lnTo>
                  <a:lnTo>
                    <a:pt x="36" y="204"/>
                  </a:lnTo>
                  <a:lnTo>
                    <a:pt x="36" y="202"/>
                  </a:lnTo>
                  <a:lnTo>
                    <a:pt x="36" y="200"/>
                  </a:lnTo>
                  <a:lnTo>
                    <a:pt x="38" y="198"/>
                  </a:lnTo>
                  <a:lnTo>
                    <a:pt x="38" y="198"/>
                  </a:lnTo>
                  <a:lnTo>
                    <a:pt x="38" y="198"/>
                  </a:lnTo>
                  <a:lnTo>
                    <a:pt x="40" y="194"/>
                  </a:lnTo>
                  <a:lnTo>
                    <a:pt x="40" y="192"/>
                  </a:lnTo>
                  <a:lnTo>
                    <a:pt x="38" y="192"/>
                  </a:lnTo>
                  <a:lnTo>
                    <a:pt x="38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28" y="198"/>
                  </a:lnTo>
                  <a:lnTo>
                    <a:pt x="26" y="198"/>
                  </a:lnTo>
                  <a:lnTo>
                    <a:pt x="24" y="196"/>
                  </a:lnTo>
                  <a:lnTo>
                    <a:pt x="26" y="194"/>
                  </a:lnTo>
                  <a:lnTo>
                    <a:pt x="26" y="190"/>
                  </a:lnTo>
                  <a:lnTo>
                    <a:pt x="28" y="188"/>
                  </a:lnTo>
                  <a:lnTo>
                    <a:pt x="30" y="186"/>
                  </a:lnTo>
                  <a:lnTo>
                    <a:pt x="30" y="186"/>
                  </a:lnTo>
                  <a:lnTo>
                    <a:pt x="34" y="180"/>
                  </a:lnTo>
                  <a:lnTo>
                    <a:pt x="36" y="176"/>
                  </a:lnTo>
                  <a:lnTo>
                    <a:pt x="38" y="174"/>
                  </a:lnTo>
                  <a:lnTo>
                    <a:pt x="40" y="174"/>
                  </a:lnTo>
                  <a:lnTo>
                    <a:pt x="40" y="174"/>
                  </a:lnTo>
                  <a:lnTo>
                    <a:pt x="42" y="176"/>
                  </a:lnTo>
                  <a:lnTo>
                    <a:pt x="42" y="176"/>
                  </a:lnTo>
                  <a:lnTo>
                    <a:pt x="44" y="178"/>
                  </a:lnTo>
                  <a:lnTo>
                    <a:pt x="46" y="178"/>
                  </a:lnTo>
                  <a:lnTo>
                    <a:pt x="50" y="176"/>
                  </a:lnTo>
                  <a:lnTo>
                    <a:pt x="54" y="174"/>
                  </a:lnTo>
                  <a:lnTo>
                    <a:pt x="58" y="172"/>
                  </a:lnTo>
                  <a:lnTo>
                    <a:pt x="60" y="170"/>
                  </a:lnTo>
                  <a:lnTo>
                    <a:pt x="62" y="168"/>
                  </a:lnTo>
                  <a:lnTo>
                    <a:pt x="64" y="168"/>
                  </a:lnTo>
                  <a:lnTo>
                    <a:pt x="68" y="166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66" y="162"/>
                  </a:lnTo>
                  <a:lnTo>
                    <a:pt x="64" y="162"/>
                  </a:lnTo>
                  <a:lnTo>
                    <a:pt x="62" y="162"/>
                  </a:lnTo>
                  <a:lnTo>
                    <a:pt x="60" y="166"/>
                  </a:lnTo>
                  <a:lnTo>
                    <a:pt x="56" y="166"/>
                  </a:lnTo>
                  <a:lnTo>
                    <a:pt x="54" y="164"/>
                  </a:lnTo>
                  <a:lnTo>
                    <a:pt x="52" y="164"/>
                  </a:lnTo>
                  <a:lnTo>
                    <a:pt x="50" y="162"/>
                  </a:lnTo>
                  <a:lnTo>
                    <a:pt x="54" y="144"/>
                  </a:lnTo>
                  <a:lnTo>
                    <a:pt x="58" y="140"/>
                  </a:lnTo>
                  <a:lnTo>
                    <a:pt x="60" y="136"/>
                  </a:lnTo>
                  <a:lnTo>
                    <a:pt x="60" y="134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4" y="126"/>
                  </a:lnTo>
                  <a:lnTo>
                    <a:pt x="52" y="122"/>
                  </a:lnTo>
                  <a:lnTo>
                    <a:pt x="52" y="118"/>
                  </a:lnTo>
                  <a:lnTo>
                    <a:pt x="52" y="116"/>
                  </a:lnTo>
                  <a:lnTo>
                    <a:pt x="52" y="112"/>
                  </a:lnTo>
                  <a:lnTo>
                    <a:pt x="56" y="110"/>
                  </a:lnTo>
                  <a:lnTo>
                    <a:pt x="58" y="108"/>
                  </a:lnTo>
                  <a:lnTo>
                    <a:pt x="60" y="108"/>
                  </a:lnTo>
                  <a:lnTo>
                    <a:pt x="60" y="108"/>
                  </a:lnTo>
                  <a:lnTo>
                    <a:pt x="64" y="110"/>
                  </a:lnTo>
                  <a:lnTo>
                    <a:pt x="66" y="112"/>
                  </a:lnTo>
                  <a:lnTo>
                    <a:pt x="68" y="114"/>
                  </a:lnTo>
                  <a:lnTo>
                    <a:pt x="70" y="118"/>
                  </a:lnTo>
                  <a:lnTo>
                    <a:pt x="72" y="120"/>
                  </a:lnTo>
                  <a:lnTo>
                    <a:pt x="72" y="120"/>
                  </a:lnTo>
                  <a:lnTo>
                    <a:pt x="74" y="140"/>
                  </a:lnTo>
                  <a:lnTo>
                    <a:pt x="74" y="142"/>
                  </a:lnTo>
                  <a:lnTo>
                    <a:pt x="74" y="144"/>
                  </a:lnTo>
                  <a:lnTo>
                    <a:pt x="76" y="144"/>
                  </a:lnTo>
                  <a:lnTo>
                    <a:pt x="78" y="142"/>
                  </a:lnTo>
                  <a:lnTo>
                    <a:pt x="78" y="140"/>
                  </a:lnTo>
                  <a:lnTo>
                    <a:pt x="80" y="138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0" y="128"/>
                  </a:lnTo>
                  <a:lnTo>
                    <a:pt x="80" y="122"/>
                  </a:lnTo>
                  <a:lnTo>
                    <a:pt x="80" y="118"/>
                  </a:lnTo>
                  <a:lnTo>
                    <a:pt x="80" y="116"/>
                  </a:lnTo>
                  <a:lnTo>
                    <a:pt x="82" y="114"/>
                  </a:lnTo>
                  <a:lnTo>
                    <a:pt x="84" y="110"/>
                  </a:lnTo>
                  <a:lnTo>
                    <a:pt x="84" y="108"/>
                  </a:lnTo>
                  <a:lnTo>
                    <a:pt x="84" y="106"/>
                  </a:lnTo>
                  <a:lnTo>
                    <a:pt x="86" y="102"/>
                  </a:lnTo>
                  <a:lnTo>
                    <a:pt x="86" y="98"/>
                  </a:lnTo>
                  <a:lnTo>
                    <a:pt x="86" y="96"/>
                  </a:lnTo>
                  <a:lnTo>
                    <a:pt x="104" y="94"/>
                  </a:lnTo>
                  <a:lnTo>
                    <a:pt x="108" y="96"/>
                  </a:lnTo>
                  <a:lnTo>
                    <a:pt x="112" y="96"/>
                  </a:lnTo>
                  <a:lnTo>
                    <a:pt x="116" y="96"/>
                  </a:lnTo>
                  <a:lnTo>
                    <a:pt x="118" y="94"/>
                  </a:lnTo>
                  <a:lnTo>
                    <a:pt x="118" y="94"/>
                  </a:lnTo>
                  <a:lnTo>
                    <a:pt x="120" y="90"/>
                  </a:lnTo>
                  <a:lnTo>
                    <a:pt x="122" y="88"/>
                  </a:lnTo>
                  <a:lnTo>
                    <a:pt x="126" y="86"/>
                  </a:lnTo>
                  <a:lnTo>
                    <a:pt x="128" y="86"/>
                  </a:lnTo>
                  <a:lnTo>
                    <a:pt x="130" y="86"/>
                  </a:lnTo>
                  <a:lnTo>
                    <a:pt x="128" y="84"/>
                  </a:lnTo>
                  <a:lnTo>
                    <a:pt x="128" y="84"/>
                  </a:lnTo>
                  <a:lnTo>
                    <a:pt x="130" y="82"/>
                  </a:lnTo>
                  <a:lnTo>
                    <a:pt x="132" y="80"/>
                  </a:lnTo>
                  <a:lnTo>
                    <a:pt x="134" y="80"/>
                  </a:lnTo>
                  <a:lnTo>
                    <a:pt x="134" y="78"/>
                  </a:lnTo>
                  <a:lnTo>
                    <a:pt x="130" y="76"/>
                  </a:lnTo>
                  <a:lnTo>
                    <a:pt x="96" y="80"/>
                  </a:lnTo>
                  <a:lnTo>
                    <a:pt x="92" y="76"/>
                  </a:lnTo>
                  <a:lnTo>
                    <a:pt x="90" y="76"/>
                  </a:lnTo>
                  <a:lnTo>
                    <a:pt x="86" y="74"/>
                  </a:lnTo>
                  <a:lnTo>
                    <a:pt x="82" y="74"/>
                  </a:lnTo>
                  <a:lnTo>
                    <a:pt x="82" y="74"/>
                  </a:lnTo>
                  <a:lnTo>
                    <a:pt x="78" y="74"/>
                  </a:lnTo>
                  <a:lnTo>
                    <a:pt x="74" y="74"/>
                  </a:lnTo>
                  <a:lnTo>
                    <a:pt x="70" y="74"/>
                  </a:lnTo>
                  <a:lnTo>
                    <a:pt x="68" y="72"/>
                  </a:lnTo>
                  <a:lnTo>
                    <a:pt x="68" y="72"/>
                  </a:lnTo>
                  <a:lnTo>
                    <a:pt x="66" y="70"/>
                  </a:lnTo>
                  <a:lnTo>
                    <a:pt x="64" y="70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2" y="72"/>
                  </a:lnTo>
                  <a:lnTo>
                    <a:pt x="58" y="74"/>
                  </a:lnTo>
                  <a:lnTo>
                    <a:pt x="56" y="74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44" y="64"/>
                  </a:lnTo>
                  <a:lnTo>
                    <a:pt x="42" y="60"/>
                  </a:lnTo>
                  <a:lnTo>
                    <a:pt x="42" y="56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46" y="50"/>
                  </a:lnTo>
                  <a:lnTo>
                    <a:pt x="44" y="46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8" y="38"/>
                  </a:lnTo>
                  <a:lnTo>
                    <a:pt x="50" y="36"/>
                  </a:lnTo>
                  <a:lnTo>
                    <a:pt x="52" y="36"/>
                  </a:lnTo>
                  <a:lnTo>
                    <a:pt x="56" y="36"/>
                  </a:lnTo>
                  <a:lnTo>
                    <a:pt x="60" y="38"/>
                  </a:lnTo>
                  <a:lnTo>
                    <a:pt x="64" y="42"/>
                  </a:lnTo>
                  <a:lnTo>
                    <a:pt x="66" y="42"/>
                  </a:lnTo>
                  <a:lnTo>
                    <a:pt x="68" y="44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0" y="32"/>
                  </a:lnTo>
                  <a:lnTo>
                    <a:pt x="72" y="30"/>
                  </a:lnTo>
                  <a:lnTo>
                    <a:pt x="74" y="28"/>
                  </a:lnTo>
                  <a:lnTo>
                    <a:pt x="78" y="26"/>
                  </a:lnTo>
                  <a:lnTo>
                    <a:pt x="82" y="26"/>
                  </a:lnTo>
                  <a:lnTo>
                    <a:pt x="86" y="26"/>
                  </a:lnTo>
                  <a:lnTo>
                    <a:pt x="90" y="24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6" y="26"/>
                  </a:lnTo>
                  <a:lnTo>
                    <a:pt x="100" y="18"/>
                  </a:lnTo>
                  <a:lnTo>
                    <a:pt x="100" y="16"/>
                  </a:lnTo>
                  <a:lnTo>
                    <a:pt x="102" y="14"/>
                  </a:lnTo>
                  <a:lnTo>
                    <a:pt x="106" y="12"/>
                  </a:lnTo>
                  <a:lnTo>
                    <a:pt x="110" y="8"/>
                  </a:lnTo>
                  <a:lnTo>
                    <a:pt x="118" y="6"/>
                  </a:lnTo>
                  <a:lnTo>
                    <a:pt x="120" y="14"/>
                  </a:lnTo>
                  <a:lnTo>
                    <a:pt x="122" y="4"/>
                  </a:lnTo>
                  <a:lnTo>
                    <a:pt x="122" y="2"/>
                  </a:lnTo>
                  <a:lnTo>
                    <a:pt x="126" y="2"/>
                  </a:lnTo>
                  <a:lnTo>
                    <a:pt x="130" y="0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8" y="2"/>
                  </a:lnTo>
                  <a:lnTo>
                    <a:pt x="160" y="2"/>
                  </a:lnTo>
                  <a:lnTo>
                    <a:pt x="170" y="4"/>
                  </a:lnTo>
                  <a:lnTo>
                    <a:pt x="174" y="4"/>
                  </a:lnTo>
                  <a:lnTo>
                    <a:pt x="174" y="14"/>
                  </a:lnTo>
                  <a:lnTo>
                    <a:pt x="180" y="8"/>
                  </a:lnTo>
                  <a:lnTo>
                    <a:pt x="180" y="8"/>
                  </a:lnTo>
                  <a:lnTo>
                    <a:pt x="184" y="6"/>
                  </a:lnTo>
                  <a:lnTo>
                    <a:pt x="188" y="6"/>
                  </a:lnTo>
                  <a:lnTo>
                    <a:pt x="192" y="8"/>
                  </a:lnTo>
                  <a:lnTo>
                    <a:pt x="196" y="8"/>
                  </a:lnTo>
                  <a:lnTo>
                    <a:pt x="200" y="12"/>
                  </a:lnTo>
                  <a:lnTo>
                    <a:pt x="202" y="16"/>
                  </a:lnTo>
                  <a:lnTo>
                    <a:pt x="206" y="20"/>
                  </a:lnTo>
                  <a:lnTo>
                    <a:pt x="210" y="22"/>
                  </a:lnTo>
                  <a:lnTo>
                    <a:pt x="212" y="26"/>
                  </a:lnTo>
                  <a:lnTo>
                    <a:pt x="212" y="26"/>
                  </a:lnTo>
                  <a:lnTo>
                    <a:pt x="208" y="30"/>
                  </a:lnTo>
                  <a:lnTo>
                    <a:pt x="208" y="30"/>
                  </a:lnTo>
                  <a:lnTo>
                    <a:pt x="210" y="30"/>
                  </a:lnTo>
                  <a:lnTo>
                    <a:pt x="210" y="28"/>
                  </a:lnTo>
                  <a:lnTo>
                    <a:pt x="214" y="28"/>
                  </a:lnTo>
                  <a:lnTo>
                    <a:pt x="216" y="30"/>
                  </a:lnTo>
                  <a:lnTo>
                    <a:pt x="220" y="36"/>
                  </a:lnTo>
                  <a:lnTo>
                    <a:pt x="222" y="40"/>
                  </a:lnTo>
                  <a:lnTo>
                    <a:pt x="220" y="46"/>
                  </a:lnTo>
                  <a:lnTo>
                    <a:pt x="218" y="52"/>
                  </a:lnTo>
                  <a:lnTo>
                    <a:pt x="216" y="56"/>
                  </a:lnTo>
                  <a:lnTo>
                    <a:pt x="218" y="60"/>
                  </a:lnTo>
                  <a:lnTo>
                    <a:pt x="218" y="64"/>
                  </a:lnTo>
                  <a:lnTo>
                    <a:pt x="220" y="66"/>
                  </a:lnTo>
                  <a:lnTo>
                    <a:pt x="222" y="68"/>
                  </a:lnTo>
                  <a:lnTo>
                    <a:pt x="222" y="6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88" name="Freeform 555">
              <a:extLst>
                <a:ext uri="{FF2B5EF4-FFF2-40B4-BE49-F238E27FC236}">
                  <a16:creationId xmlns:a16="http://schemas.microsoft.com/office/drawing/2014/main" id="{DA0CDB5D-6873-4D05-96E6-14A91FEB1C73}"/>
                </a:ext>
              </a:extLst>
            </p:cNvPr>
            <p:cNvSpPr/>
            <p:nvPr/>
          </p:nvSpPr>
          <p:spPr bwMode="gray">
            <a:xfrm>
              <a:off x="7940817" y="5553348"/>
              <a:ext cx="144409" cy="166513"/>
            </a:xfrm>
            <a:custGeom>
              <a:avLst/>
              <a:gdLst>
                <a:gd name="T0" fmla="*/ 78 w 78"/>
                <a:gd name="T1" fmla="*/ 50 h 90"/>
                <a:gd name="T2" fmla="*/ 60 w 78"/>
                <a:gd name="T3" fmla="*/ 32 h 90"/>
                <a:gd name="T4" fmla="*/ 60 w 78"/>
                <a:gd name="T5" fmla="*/ 30 h 90"/>
                <a:gd name="T6" fmla="*/ 58 w 78"/>
                <a:gd name="T7" fmla="*/ 28 h 90"/>
                <a:gd name="T8" fmla="*/ 56 w 78"/>
                <a:gd name="T9" fmla="*/ 26 h 90"/>
                <a:gd name="T10" fmla="*/ 52 w 78"/>
                <a:gd name="T11" fmla="*/ 24 h 90"/>
                <a:gd name="T12" fmla="*/ 44 w 78"/>
                <a:gd name="T13" fmla="*/ 20 h 90"/>
                <a:gd name="T14" fmla="*/ 36 w 78"/>
                <a:gd name="T15" fmla="*/ 18 h 90"/>
                <a:gd name="T16" fmla="*/ 32 w 78"/>
                <a:gd name="T17" fmla="*/ 14 h 90"/>
                <a:gd name="T18" fmla="*/ 30 w 78"/>
                <a:gd name="T19" fmla="*/ 12 h 90"/>
                <a:gd name="T20" fmla="*/ 28 w 78"/>
                <a:gd name="T21" fmla="*/ 10 h 90"/>
                <a:gd name="T22" fmla="*/ 28 w 78"/>
                <a:gd name="T23" fmla="*/ 10 h 90"/>
                <a:gd name="T24" fmla="*/ 28 w 78"/>
                <a:gd name="T25" fmla="*/ 8 h 90"/>
                <a:gd name="T26" fmla="*/ 26 w 78"/>
                <a:gd name="T27" fmla="*/ 6 h 90"/>
                <a:gd name="T28" fmla="*/ 24 w 78"/>
                <a:gd name="T29" fmla="*/ 4 h 90"/>
                <a:gd name="T30" fmla="*/ 20 w 78"/>
                <a:gd name="T31" fmla="*/ 2 h 90"/>
                <a:gd name="T32" fmla="*/ 16 w 78"/>
                <a:gd name="T33" fmla="*/ 0 h 90"/>
                <a:gd name="T34" fmla="*/ 12 w 78"/>
                <a:gd name="T35" fmla="*/ 2 h 90"/>
                <a:gd name="T36" fmla="*/ 12 w 78"/>
                <a:gd name="T37" fmla="*/ 2 h 90"/>
                <a:gd name="T38" fmla="*/ 10 w 78"/>
                <a:gd name="T39" fmla="*/ 6 h 90"/>
                <a:gd name="T40" fmla="*/ 8 w 78"/>
                <a:gd name="T41" fmla="*/ 10 h 90"/>
                <a:gd name="T42" fmla="*/ 4 w 78"/>
                <a:gd name="T43" fmla="*/ 14 h 90"/>
                <a:gd name="T44" fmla="*/ 2 w 78"/>
                <a:gd name="T45" fmla="*/ 20 h 90"/>
                <a:gd name="T46" fmla="*/ 0 w 78"/>
                <a:gd name="T47" fmla="*/ 32 h 90"/>
                <a:gd name="T48" fmla="*/ 0 w 78"/>
                <a:gd name="T49" fmla="*/ 44 h 90"/>
                <a:gd name="T50" fmla="*/ 2 w 78"/>
                <a:gd name="T51" fmla="*/ 52 h 90"/>
                <a:gd name="T52" fmla="*/ 2 w 78"/>
                <a:gd name="T53" fmla="*/ 54 h 90"/>
                <a:gd name="T54" fmla="*/ 2 w 78"/>
                <a:gd name="T55" fmla="*/ 56 h 90"/>
                <a:gd name="T56" fmla="*/ 2 w 78"/>
                <a:gd name="T57" fmla="*/ 58 h 90"/>
                <a:gd name="T58" fmla="*/ 2 w 78"/>
                <a:gd name="T59" fmla="*/ 62 h 90"/>
                <a:gd name="T60" fmla="*/ 2 w 78"/>
                <a:gd name="T61" fmla="*/ 66 h 90"/>
                <a:gd name="T62" fmla="*/ 2 w 78"/>
                <a:gd name="T63" fmla="*/ 72 h 90"/>
                <a:gd name="T64" fmla="*/ 4 w 78"/>
                <a:gd name="T65" fmla="*/ 78 h 90"/>
                <a:gd name="T66" fmla="*/ 6 w 78"/>
                <a:gd name="T67" fmla="*/ 82 h 90"/>
                <a:gd name="T68" fmla="*/ 10 w 78"/>
                <a:gd name="T69" fmla="*/ 86 h 90"/>
                <a:gd name="T70" fmla="*/ 12 w 78"/>
                <a:gd name="T71" fmla="*/ 88 h 90"/>
                <a:gd name="T72" fmla="*/ 14 w 78"/>
                <a:gd name="T73" fmla="*/ 90 h 90"/>
                <a:gd name="T74" fmla="*/ 16 w 78"/>
                <a:gd name="T75" fmla="*/ 90 h 90"/>
                <a:gd name="T76" fmla="*/ 20 w 78"/>
                <a:gd name="T77" fmla="*/ 90 h 90"/>
                <a:gd name="T78" fmla="*/ 30 w 78"/>
                <a:gd name="T79" fmla="*/ 90 h 90"/>
                <a:gd name="T80" fmla="*/ 42 w 78"/>
                <a:gd name="T81" fmla="*/ 90 h 90"/>
                <a:gd name="T82" fmla="*/ 50 w 78"/>
                <a:gd name="T83" fmla="*/ 88 h 90"/>
                <a:gd name="T84" fmla="*/ 52 w 78"/>
                <a:gd name="T85" fmla="*/ 86 h 90"/>
                <a:gd name="T86" fmla="*/ 56 w 78"/>
                <a:gd name="T87" fmla="*/ 84 h 90"/>
                <a:gd name="T88" fmla="*/ 60 w 78"/>
                <a:gd name="T89" fmla="*/ 82 h 90"/>
                <a:gd name="T90" fmla="*/ 64 w 78"/>
                <a:gd name="T91" fmla="*/ 80 h 90"/>
                <a:gd name="T92" fmla="*/ 68 w 78"/>
                <a:gd name="T93" fmla="*/ 78 h 90"/>
                <a:gd name="T94" fmla="*/ 70 w 78"/>
                <a:gd name="T95" fmla="*/ 76 h 90"/>
                <a:gd name="T96" fmla="*/ 70 w 78"/>
                <a:gd name="T97" fmla="*/ 76 h 90"/>
                <a:gd name="T98" fmla="*/ 78 w 78"/>
                <a:gd name="T99" fmla="*/ 5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90">
                  <a:moveTo>
                    <a:pt x="78" y="50"/>
                  </a:moveTo>
                  <a:lnTo>
                    <a:pt x="60" y="32"/>
                  </a:lnTo>
                  <a:lnTo>
                    <a:pt x="60" y="30"/>
                  </a:lnTo>
                  <a:lnTo>
                    <a:pt x="58" y="28"/>
                  </a:lnTo>
                  <a:lnTo>
                    <a:pt x="56" y="26"/>
                  </a:lnTo>
                  <a:lnTo>
                    <a:pt x="52" y="24"/>
                  </a:lnTo>
                  <a:lnTo>
                    <a:pt x="44" y="20"/>
                  </a:lnTo>
                  <a:lnTo>
                    <a:pt x="36" y="18"/>
                  </a:lnTo>
                  <a:lnTo>
                    <a:pt x="32" y="14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8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8" y="10"/>
                  </a:lnTo>
                  <a:lnTo>
                    <a:pt x="4" y="14"/>
                  </a:lnTo>
                  <a:lnTo>
                    <a:pt x="2" y="20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2" y="62"/>
                  </a:lnTo>
                  <a:lnTo>
                    <a:pt x="2" y="66"/>
                  </a:lnTo>
                  <a:lnTo>
                    <a:pt x="2" y="72"/>
                  </a:lnTo>
                  <a:lnTo>
                    <a:pt x="4" y="78"/>
                  </a:lnTo>
                  <a:lnTo>
                    <a:pt x="6" y="82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4" y="90"/>
                  </a:lnTo>
                  <a:lnTo>
                    <a:pt x="16" y="90"/>
                  </a:lnTo>
                  <a:lnTo>
                    <a:pt x="20" y="90"/>
                  </a:lnTo>
                  <a:lnTo>
                    <a:pt x="30" y="90"/>
                  </a:lnTo>
                  <a:lnTo>
                    <a:pt x="42" y="90"/>
                  </a:lnTo>
                  <a:lnTo>
                    <a:pt x="50" y="88"/>
                  </a:lnTo>
                  <a:lnTo>
                    <a:pt x="52" y="86"/>
                  </a:lnTo>
                  <a:lnTo>
                    <a:pt x="56" y="84"/>
                  </a:lnTo>
                  <a:lnTo>
                    <a:pt x="60" y="82"/>
                  </a:lnTo>
                  <a:lnTo>
                    <a:pt x="64" y="80"/>
                  </a:lnTo>
                  <a:lnTo>
                    <a:pt x="68" y="78"/>
                  </a:lnTo>
                  <a:lnTo>
                    <a:pt x="70" y="76"/>
                  </a:lnTo>
                  <a:lnTo>
                    <a:pt x="70" y="76"/>
                  </a:lnTo>
                  <a:lnTo>
                    <a:pt x="78" y="5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89" name="Freeform 556">
              <a:extLst>
                <a:ext uri="{FF2B5EF4-FFF2-40B4-BE49-F238E27FC236}">
                  <a16:creationId xmlns:a16="http://schemas.microsoft.com/office/drawing/2014/main" id="{839331AA-3F95-43E9-98CD-88B3BE1E0B0A}"/>
                </a:ext>
              </a:extLst>
            </p:cNvPr>
            <p:cNvSpPr/>
            <p:nvPr/>
          </p:nvSpPr>
          <p:spPr bwMode="gray">
            <a:xfrm>
              <a:off x="5970932" y="2223078"/>
              <a:ext cx="2025428" cy="1380212"/>
            </a:xfrm>
            <a:custGeom>
              <a:avLst/>
              <a:gdLst>
                <a:gd name="T0" fmla="*/ 944 w 1094"/>
                <a:gd name="T1" fmla="*/ 658 h 746"/>
                <a:gd name="T2" fmla="*/ 978 w 1094"/>
                <a:gd name="T3" fmla="*/ 698 h 746"/>
                <a:gd name="T4" fmla="*/ 1002 w 1094"/>
                <a:gd name="T5" fmla="*/ 710 h 746"/>
                <a:gd name="T6" fmla="*/ 978 w 1094"/>
                <a:gd name="T7" fmla="*/ 672 h 746"/>
                <a:gd name="T8" fmla="*/ 970 w 1094"/>
                <a:gd name="T9" fmla="*/ 640 h 746"/>
                <a:gd name="T10" fmla="*/ 930 w 1094"/>
                <a:gd name="T11" fmla="*/ 638 h 746"/>
                <a:gd name="T12" fmla="*/ 1022 w 1094"/>
                <a:gd name="T13" fmla="*/ 600 h 746"/>
                <a:gd name="T14" fmla="*/ 1082 w 1094"/>
                <a:gd name="T15" fmla="*/ 568 h 746"/>
                <a:gd name="T16" fmla="*/ 1070 w 1094"/>
                <a:gd name="T17" fmla="*/ 500 h 746"/>
                <a:gd name="T18" fmla="*/ 1024 w 1094"/>
                <a:gd name="T19" fmla="*/ 460 h 746"/>
                <a:gd name="T20" fmla="*/ 974 w 1094"/>
                <a:gd name="T21" fmla="*/ 372 h 746"/>
                <a:gd name="T22" fmla="*/ 916 w 1094"/>
                <a:gd name="T23" fmla="*/ 354 h 746"/>
                <a:gd name="T24" fmla="*/ 878 w 1094"/>
                <a:gd name="T25" fmla="*/ 312 h 746"/>
                <a:gd name="T26" fmla="*/ 806 w 1094"/>
                <a:gd name="T27" fmla="*/ 332 h 746"/>
                <a:gd name="T28" fmla="*/ 816 w 1094"/>
                <a:gd name="T29" fmla="*/ 458 h 746"/>
                <a:gd name="T30" fmla="*/ 790 w 1094"/>
                <a:gd name="T31" fmla="*/ 510 h 746"/>
                <a:gd name="T32" fmla="*/ 792 w 1094"/>
                <a:gd name="T33" fmla="*/ 576 h 746"/>
                <a:gd name="T34" fmla="*/ 758 w 1094"/>
                <a:gd name="T35" fmla="*/ 556 h 746"/>
                <a:gd name="T36" fmla="*/ 736 w 1094"/>
                <a:gd name="T37" fmla="*/ 496 h 746"/>
                <a:gd name="T38" fmla="*/ 640 w 1094"/>
                <a:gd name="T39" fmla="*/ 440 h 746"/>
                <a:gd name="T40" fmla="*/ 592 w 1094"/>
                <a:gd name="T41" fmla="*/ 392 h 746"/>
                <a:gd name="T42" fmla="*/ 644 w 1094"/>
                <a:gd name="T43" fmla="*/ 298 h 746"/>
                <a:gd name="T44" fmla="*/ 682 w 1094"/>
                <a:gd name="T45" fmla="*/ 266 h 746"/>
                <a:gd name="T46" fmla="*/ 672 w 1094"/>
                <a:gd name="T47" fmla="*/ 194 h 746"/>
                <a:gd name="T48" fmla="*/ 738 w 1094"/>
                <a:gd name="T49" fmla="*/ 194 h 746"/>
                <a:gd name="T50" fmla="*/ 774 w 1094"/>
                <a:gd name="T51" fmla="*/ 156 h 746"/>
                <a:gd name="T52" fmla="*/ 768 w 1094"/>
                <a:gd name="T53" fmla="*/ 114 h 746"/>
                <a:gd name="T54" fmla="*/ 744 w 1094"/>
                <a:gd name="T55" fmla="*/ 74 h 746"/>
                <a:gd name="T56" fmla="*/ 714 w 1094"/>
                <a:gd name="T57" fmla="*/ 138 h 746"/>
                <a:gd name="T58" fmla="*/ 686 w 1094"/>
                <a:gd name="T59" fmla="*/ 106 h 746"/>
                <a:gd name="T60" fmla="*/ 658 w 1094"/>
                <a:gd name="T61" fmla="*/ 100 h 746"/>
                <a:gd name="T62" fmla="*/ 644 w 1094"/>
                <a:gd name="T63" fmla="*/ 48 h 746"/>
                <a:gd name="T64" fmla="*/ 610 w 1094"/>
                <a:gd name="T65" fmla="*/ 4 h 746"/>
                <a:gd name="T66" fmla="*/ 598 w 1094"/>
                <a:gd name="T67" fmla="*/ 78 h 746"/>
                <a:gd name="T68" fmla="*/ 630 w 1094"/>
                <a:gd name="T69" fmla="*/ 122 h 746"/>
                <a:gd name="T70" fmla="*/ 584 w 1094"/>
                <a:gd name="T71" fmla="*/ 124 h 746"/>
                <a:gd name="T72" fmla="*/ 544 w 1094"/>
                <a:gd name="T73" fmla="*/ 152 h 746"/>
                <a:gd name="T74" fmla="*/ 502 w 1094"/>
                <a:gd name="T75" fmla="*/ 150 h 746"/>
                <a:gd name="T76" fmla="*/ 464 w 1094"/>
                <a:gd name="T77" fmla="*/ 122 h 746"/>
                <a:gd name="T78" fmla="*/ 424 w 1094"/>
                <a:gd name="T79" fmla="*/ 124 h 746"/>
                <a:gd name="T80" fmla="*/ 420 w 1094"/>
                <a:gd name="T81" fmla="*/ 186 h 746"/>
                <a:gd name="T82" fmla="*/ 380 w 1094"/>
                <a:gd name="T83" fmla="*/ 148 h 746"/>
                <a:gd name="T84" fmla="*/ 342 w 1094"/>
                <a:gd name="T85" fmla="*/ 138 h 746"/>
                <a:gd name="T86" fmla="*/ 328 w 1094"/>
                <a:gd name="T87" fmla="*/ 100 h 746"/>
                <a:gd name="T88" fmla="*/ 282 w 1094"/>
                <a:gd name="T89" fmla="*/ 84 h 746"/>
                <a:gd name="T90" fmla="*/ 220 w 1094"/>
                <a:gd name="T91" fmla="*/ 72 h 746"/>
                <a:gd name="T92" fmla="*/ 182 w 1094"/>
                <a:gd name="T93" fmla="*/ 44 h 746"/>
                <a:gd name="T94" fmla="*/ 166 w 1094"/>
                <a:gd name="T95" fmla="*/ 62 h 746"/>
                <a:gd name="T96" fmla="*/ 124 w 1094"/>
                <a:gd name="T97" fmla="*/ 78 h 746"/>
                <a:gd name="T98" fmla="*/ 22 w 1094"/>
                <a:gd name="T99" fmla="*/ 80 h 746"/>
                <a:gd name="T100" fmla="*/ 80 w 1094"/>
                <a:gd name="T101" fmla="*/ 388 h 746"/>
                <a:gd name="T102" fmla="*/ 152 w 1094"/>
                <a:gd name="T103" fmla="*/ 496 h 746"/>
                <a:gd name="T104" fmla="*/ 172 w 1094"/>
                <a:gd name="T105" fmla="*/ 572 h 746"/>
                <a:gd name="T106" fmla="*/ 638 w 1094"/>
                <a:gd name="T107" fmla="*/ 646 h 746"/>
                <a:gd name="T108" fmla="*/ 720 w 1094"/>
                <a:gd name="T109" fmla="*/ 648 h 746"/>
                <a:gd name="T110" fmla="*/ 756 w 1094"/>
                <a:gd name="T111" fmla="*/ 672 h 746"/>
                <a:gd name="T112" fmla="*/ 784 w 1094"/>
                <a:gd name="T113" fmla="*/ 704 h 746"/>
                <a:gd name="T114" fmla="*/ 752 w 1094"/>
                <a:gd name="T115" fmla="*/ 722 h 746"/>
                <a:gd name="T116" fmla="*/ 750 w 1094"/>
                <a:gd name="T117" fmla="*/ 744 h 746"/>
                <a:gd name="T118" fmla="*/ 798 w 1094"/>
                <a:gd name="T119" fmla="*/ 722 h 746"/>
                <a:gd name="T120" fmla="*/ 840 w 1094"/>
                <a:gd name="T121" fmla="*/ 698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94" h="746">
                  <a:moveTo>
                    <a:pt x="850" y="702"/>
                  </a:moveTo>
                  <a:lnTo>
                    <a:pt x="864" y="690"/>
                  </a:lnTo>
                  <a:lnTo>
                    <a:pt x="880" y="682"/>
                  </a:lnTo>
                  <a:lnTo>
                    <a:pt x="894" y="680"/>
                  </a:lnTo>
                  <a:lnTo>
                    <a:pt x="906" y="678"/>
                  </a:lnTo>
                  <a:lnTo>
                    <a:pt x="910" y="678"/>
                  </a:lnTo>
                  <a:lnTo>
                    <a:pt x="916" y="668"/>
                  </a:lnTo>
                  <a:lnTo>
                    <a:pt x="920" y="662"/>
                  </a:lnTo>
                  <a:lnTo>
                    <a:pt x="924" y="658"/>
                  </a:lnTo>
                  <a:lnTo>
                    <a:pt x="928" y="656"/>
                  </a:lnTo>
                  <a:lnTo>
                    <a:pt x="932" y="654"/>
                  </a:lnTo>
                  <a:lnTo>
                    <a:pt x="934" y="654"/>
                  </a:lnTo>
                  <a:lnTo>
                    <a:pt x="936" y="656"/>
                  </a:lnTo>
                  <a:lnTo>
                    <a:pt x="936" y="656"/>
                  </a:lnTo>
                  <a:lnTo>
                    <a:pt x="938" y="656"/>
                  </a:lnTo>
                  <a:lnTo>
                    <a:pt x="944" y="658"/>
                  </a:lnTo>
                  <a:lnTo>
                    <a:pt x="946" y="666"/>
                  </a:lnTo>
                  <a:lnTo>
                    <a:pt x="944" y="674"/>
                  </a:lnTo>
                  <a:lnTo>
                    <a:pt x="940" y="682"/>
                  </a:lnTo>
                  <a:lnTo>
                    <a:pt x="938" y="688"/>
                  </a:lnTo>
                  <a:lnTo>
                    <a:pt x="936" y="690"/>
                  </a:lnTo>
                  <a:lnTo>
                    <a:pt x="946" y="698"/>
                  </a:lnTo>
                  <a:lnTo>
                    <a:pt x="956" y="700"/>
                  </a:lnTo>
                  <a:lnTo>
                    <a:pt x="964" y="696"/>
                  </a:lnTo>
                  <a:lnTo>
                    <a:pt x="970" y="692"/>
                  </a:lnTo>
                  <a:lnTo>
                    <a:pt x="972" y="690"/>
                  </a:lnTo>
                  <a:lnTo>
                    <a:pt x="978" y="690"/>
                  </a:lnTo>
                  <a:lnTo>
                    <a:pt x="980" y="690"/>
                  </a:lnTo>
                  <a:lnTo>
                    <a:pt x="982" y="692"/>
                  </a:lnTo>
                  <a:lnTo>
                    <a:pt x="982" y="694"/>
                  </a:lnTo>
                  <a:lnTo>
                    <a:pt x="980" y="696"/>
                  </a:lnTo>
                  <a:lnTo>
                    <a:pt x="978" y="698"/>
                  </a:lnTo>
                  <a:lnTo>
                    <a:pt x="976" y="700"/>
                  </a:lnTo>
                  <a:lnTo>
                    <a:pt x="974" y="702"/>
                  </a:lnTo>
                  <a:lnTo>
                    <a:pt x="972" y="702"/>
                  </a:lnTo>
                  <a:lnTo>
                    <a:pt x="972" y="702"/>
                  </a:lnTo>
                  <a:lnTo>
                    <a:pt x="966" y="706"/>
                  </a:lnTo>
                  <a:lnTo>
                    <a:pt x="962" y="708"/>
                  </a:lnTo>
                  <a:lnTo>
                    <a:pt x="960" y="712"/>
                  </a:lnTo>
                  <a:lnTo>
                    <a:pt x="960" y="714"/>
                  </a:lnTo>
                  <a:lnTo>
                    <a:pt x="960" y="718"/>
                  </a:lnTo>
                  <a:lnTo>
                    <a:pt x="960" y="720"/>
                  </a:lnTo>
                  <a:lnTo>
                    <a:pt x="962" y="722"/>
                  </a:lnTo>
                  <a:lnTo>
                    <a:pt x="962" y="722"/>
                  </a:lnTo>
                  <a:lnTo>
                    <a:pt x="968" y="722"/>
                  </a:lnTo>
                  <a:lnTo>
                    <a:pt x="980" y="718"/>
                  </a:lnTo>
                  <a:lnTo>
                    <a:pt x="992" y="714"/>
                  </a:lnTo>
                  <a:lnTo>
                    <a:pt x="1002" y="710"/>
                  </a:lnTo>
                  <a:lnTo>
                    <a:pt x="1006" y="708"/>
                  </a:lnTo>
                  <a:lnTo>
                    <a:pt x="1010" y="706"/>
                  </a:lnTo>
                  <a:lnTo>
                    <a:pt x="1012" y="704"/>
                  </a:lnTo>
                  <a:lnTo>
                    <a:pt x="1012" y="702"/>
                  </a:lnTo>
                  <a:lnTo>
                    <a:pt x="1010" y="700"/>
                  </a:lnTo>
                  <a:lnTo>
                    <a:pt x="1008" y="698"/>
                  </a:lnTo>
                  <a:lnTo>
                    <a:pt x="1006" y="696"/>
                  </a:lnTo>
                  <a:lnTo>
                    <a:pt x="1006" y="696"/>
                  </a:lnTo>
                  <a:lnTo>
                    <a:pt x="1004" y="696"/>
                  </a:lnTo>
                  <a:lnTo>
                    <a:pt x="1000" y="694"/>
                  </a:lnTo>
                  <a:lnTo>
                    <a:pt x="996" y="690"/>
                  </a:lnTo>
                  <a:lnTo>
                    <a:pt x="990" y="686"/>
                  </a:lnTo>
                  <a:lnTo>
                    <a:pt x="986" y="682"/>
                  </a:lnTo>
                  <a:lnTo>
                    <a:pt x="982" y="678"/>
                  </a:lnTo>
                  <a:lnTo>
                    <a:pt x="980" y="674"/>
                  </a:lnTo>
                  <a:lnTo>
                    <a:pt x="978" y="672"/>
                  </a:lnTo>
                  <a:lnTo>
                    <a:pt x="976" y="670"/>
                  </a:lnTo>
                  <a:lnTo>
                    <a:pt x="972" y="666"/>
                  </a:lnTo>
                  <a:lnTo>
                    <a:pt x="970" y="662"/>
                  </a:lnTo>
                  <a:lnTo>
                    <a:pt x="972" y="658"/>
                  </a:lnTo>
                  <a:lnTo>
                    <a:pt x="972" y="656"/>
                  </a:lnTo>
                  <a:lnTo>
                    <a:pt x="974" y="654"/>
                  </a:lnTo>
                  <a:lnTo>
                    <a:pt x="974" y="652"/>
                  </a:lnTo>
                  <a:lnTo>
                    <a:pt x="974" y="648"/>
                  </a:lnTo>
                  <a:lnTo>
                    <a:pt x="972" y="646"/>
                  </a:lnTo>
                  <a:lnTo>
                    <a:pt x="970" y="646"/>
                  </a:lnTo>
                  <a:lnTo>
                    <a:pt x="968" y="644"/>
                  </a:lnTo>
                  <a:lnTo>
                    <a:pt x="966" y="646"/>
                  </a:lnTo>
                  <a:lnTo>
                    <a:pt x="964" y="646"/>
                  </a:lnTo>
                  <a:lnTo>
                    <a:pt x="964" y="646"/>
                  </a:lnTo>
                  <a:lnTo>
                    <a:pt x="964" y="640"/>
                  </a:lnTo>
                  <a:lnTo>
                    <a:pt x="970" y="640"/>
                  </a:lnTo>
                  <a:lnTo>
                    <a:pt x="974" y="638"/>
                  </a:lnTo>
                  <a:lnTo>
                    <a:pt x="978" y="636"/>
                  </a:lnTo>
                  <a:lnTo>
                    <a:pt x="980" y="632"/>
                  </a:lnTo>
                  <a:lnTo>
                    <a:pt x="982" y="630"/>
                  </a:lnTo>
                  <a:lnTo>
                    <a:pt x="982" y="628"/>
                  </a:lnTo>
                  <a:lnTo>
                    <a:pt x="980" y="624"/>
                  </a:lnTo>
                  <a:lnTo>
                    <a:pt x="978" y="622"/>
                  </a:lnTo>
                  <a:lnTo>
                    <a:pt x="976" y="620"/>
                  </a:lnTo>
                  <a:lnTo>
                    <a:pt x="972" y="620"/>
                  </a:lnTo>
                  <a:lnTo>
                    <a:pt x="968" y="620"/>
                  </a:lnTo>
                  <a:lnTo>
                    <a:pt x="966" y="622"/>
                  </a:lnTo>
                  <a:lnTo>
                    <a:pt x="964" y="622"/>
                  </a:lnTo>
                  <a:lnTo>
                    <a:pt x="964" y="622"/>
                  </a:lnTo>
                  <a:lnTo>
                    <a:pt x="948" y="628"/>
                  </a:lnTo>
                  <a:lnTo>
                    <a:pt x="936" y="634"/>
                  </a:lnTo>
                  <a:lnTo>
                    <a:pt x="930" y="638"/>
                  </a:lnTo>
                  <a:lnTo>
                    <a:pt x="928" y="640"/>
                  </a:lnTo>
                  <a:lnTo>
                    <a:pt x="918" y="650"/>
                  </a:lnTo>
                  <a:lnTo>
                    <a:pt x="908" y="660"/>
                  </a:lnTo>
                  <a:lnTo>
                    <a:pt x="898" y="666"/>
                  </a:lnTo>
                  <a:lnTo>
                    <a:pt x="892" y="668"/>
                  </a:lnTo>
                  <a:lnTo>
                    <a:pt x="902" y="656"/>
                  </a:lnTo>
                  <a:lnTo>
                    <a:pt x="912" y="644"/>
                  </a:lnTo>
                  <a:lnTo>
                    <a:pt x="922" y="632"/>
                  </a:lnTo>
                  <a:lnTo>
                    <a:pt x="928" y="622"/>
                  </a:lnTo>
                  <a:lnTo>
                    <a:pt x="930" y="620"/>
                  </a:lnTo>
                  <a:lnTo>
                    <a:pt x="952" y="606"/>
                  </a:lnTo>
                  <a:lnTo>
                    <a:pt x="968" y="598"/>
                  </a:lnTo>
                  <a:lnTo>
                    <a:pt x="974" y="598"/>
                  </a:lnTo>
                  <a:lnTo>
                    <a:pt x="990" y="600"/>
                  </a:lnTo>
                  <a:lnTo>
                    <a:pt x="1006" y="600"/>
                  </a:lnTo>
                  <a:lnTo>
                    <a:pt x="1022" y="600"/>
                  </a:lnTo>
                  <a:lnTo>
                    <a:pt x="1034" y="598"/>
                  </a:lnTo>
                  <a:lnTo>
                    <a:pt x="1038" y="598"/>
                  </a:lnTo>
                  <a:lnTo>
                    <a:pt x="1046" y="596"/>
                  </a:lnTo>
                  <a:lnTo>
                    <a:pt x="1052" y="594"/>
                  </a:lnTo>
                  <a:lnTo>
                    <a:pt x="1056" y="590"/>
                  </a:lnTo>
                  <a:lnTo>
                    <a:pt x="1058" y="588"/>
                  </a:lnTo>
                  <a:lnTo>
                    <a:pt x="1060" y="584"/>
                  </a:lnTo>
                  <a:lnTo>
                    <a:pt x="1060" y="582"/>
                  </a:lnTo>
                  <a:lnTo>
                    <a:pt x="1060" y="580"/>
                  </a:lnTo>
                  <a:lnTo>
                    <a:pt x="1060" y="580"/>
                  </a:lnTo>
                  <a:lnTo>
                    <a:pt x="1064" y="574"/>
                  </a:lnTo>
                  <a:lnTo>
                    <a:pt x="1068" y="570"/>
                  </a:lnTo>
                  <a:lnTo>
                    <a:pt x="1072" y="568"/>
                  </a:lnTo>
                  <a:lnTo>
                    <a:pt x="1076" y="566"/>
                  </a:lnTo>
                  <a:lnTo>
                    <a:pt x="1080" y="566"/>
                  </a:lnTo>
                  <a:lnTo>
                    <a:pt x="1082" y="568"/>
                  </a:lnTo>
                  <a:lnTo>
                    <a:pt x="1082" y="568"/>
                  </a:lnTo>
                  <a:lnTo>
                    <a:pt x="1090" y="562"/>
                  </a:lnTo>
                  <a:lnTo>
                    <a:pt x="1094" y="552"/>
                  </a:lnTo>
                  <a:lnTo>
                    <a:pt x="1094" y="540"/>
                  </a:lnTo>
                  <a:lnTo>
                    <a:pt x="1092" y="530"/>
                  </a:lnTo>
                  <a:lnTo>
                    <a:pt x="1088" y="524"/>
                  </a:lnTo>
                  <a:lnTo>
                    <a:pt x="1084" y="520"/>
                  </a:lnTo>
                  <a:lnTo>
                    <a:pt x="1082" y="518"/>
                  </a:lnTo>
                  <a:lnTo>
                    <a:pt x="1078" y="518"/>
                  </a:lnTo>
                  <a:lnTo>
                    <a:pt x="1078" y="518"/>
                  </a:lnTo>
                  <a:lnTo>
                    <a:pt x="1076" y="510"/>
                  </a:lnTo>
                  <a:lnTo>
                    <a:pt x="1074" y="504"/>
                  </a:lnTo>
                  <a:lnTo>
                    <a:pt x="1072" y="502"/>
                  </a:lnTo>
                  <a:lnTo>
                    <a:pt x="1072" y="500"/>
                  </a:lnTo>
                  <a:lnTo>
                    <a:pt x="1072" y="500"/>
                  </a:lnTo>
                  <a:lnTo>
                    <a:pt x="1070" y="500"/>
                  </a:lnTo>
                  <a:lnTo>
                    <a:pt x="1052" y="500"/>
                  </a:lnTo>
                  <a:lnTo>
                    <a:pt x="1048" y="502"/>
                  </a:lnTo>
                  <a:lnTo>
                    <a:pt x="1046" y="504"/>
                  </a:lnTo>
                  <a:lnTo>
                    <a:pt x="1044" y="502"/>
                  </a:lnTo>
                  <a:lnTo>
                    <a:pt x="1042" y="502"/>
                  </a:lnTo>
                  <a:lnTo>
                    <a:pt x="1040" y="500"/>
                  </a:lnTo>
                  <a:lnTo>
                    <a:pt x="1040" y="500"/>
                  </a:lnTo>
                  <a:lnTo>
                    <a:pt x="1034" y="484"/>
                  </a:lnTo>
                  <a:lnTo>
                    <a:pt x="1030" y="468"/>
                  </a:lnTo>
                  <a:lnTo>
                    <a:pt x="1026" y="456"/>
                  </a:lnTo>
                  <a:lnTo>
                    <a:pt x="1024" y="452"/>
                  </a:lnTo>
                  <a:lnTo>
                    <a:pt x="1024" y="452"/>
                  </a:lnTo>
                  <a:lnTo>
                    <a:pt x="1024" y="454"/>
                  </a:lnTo>
                  <a:lnTo>
                    <a:pt x="1024" y="458"/>
                  </a:lnTo>
                  <a:lnTo>
                    <a:pt x="1024" y="460"/>
                  </a:lnTo>
                  <a:lnTo>
                    <a:pt x="1024" y="460"/>
                  </a:lnTo>
                  <a:lnTo>
                    <a:pt x="1024" y="460"/>
                  </a:lnTo>
                  <a:lnTo>
                    <a:pt x="1024" y="456"/>
                  </a:lnTo>
                  <a:lnTo>
                    <a:pt x="1022" y="448"/>
                  </a:lnTo>
                  <a:lnTo>
                    <a:pt x="1016" y="436"/>
                  </a:lnTo>
                  <a:lnTo>
                    <a:pt x="1010" y="422"/>
                  </a:lnTo>
                  <a:lnTo>
                    <a:pt x="1002" y="408"/>
                  </a:lnTo>
                  <a:lnTo>
                    <a:pt x="996" y="398"/>
                  </a:lnTo>
                  <a:lnTo>
                    <a:pt x="994" y="394"/>
                  </a:lnTo>
                  <a:lnTo>
                    <a:pt x="992" y="384"/>
                  </a:lnTo>
                  <a:lnTo>
                    <a:pt x="988" y="378"/>
                  </a:lnTo>
                  <a:lnTo>
                    <a:pt x="986" y="374"/>
                  </a:lnTo>
                  <a:lnTo>
                    <a:pt x="982" y="372"/>
                  </a:lnTo>
                  <a:lnTo>
                    <a:pt x="980" y="370"/>
                  </a:lnTo>
                  <a:lnTo>
                    <a:pt x="976" y="370"/>
                  </a:lnTo>
                  <a:lnTo>
                    <a:pt x="974" y="370"/>
                  </a:lnTo>
                  <a:lnTo>
                    <a:pt x="974" y="372"/>
                  </a:lnTo>
                  <a:lnTo>
                    <a:pt x="972" y="372"/>
                  </a:lnTo>
                  <a:lnTo>
                    <a:pt x="974" y="386"/>
                  </a:lnTo>
                  <a:lnTo>
                    <a:pt x="970" y="394"/>
                  </a:lnTo>
                  <a:lnTo>
                    <a:pt x="964" y="400"/>
                  </a:lnTo>
                  <a:lnTo>
                    <a:pt x="958" y="404"/>
                  </a:lnTo>
                  <a:lnTo>
                    <a:pt x="954" y="404"/>
                  </a:lnTo>
                  <a:lnTo>
                    <a:pt x="942" y="408"/>
                  </a:lnTo>
                  <a:lnTo>
                    <a:pt x="932" y="408"/>
                  </a:lnTo>
                  <a:lnTo>
                    <a:pt x="926" y="404"/>
                  </a:lnTo>
                  <a:lnTo>
                    <a:pt x="924" y="400"/>
                  </a:lnTo>
                  <a:lnTo>
                    <a:pt x="922" y="398"/>
                  </a:lnTo>
                  <a:lnTo>
                    <a:pt x="918" y="388"/>
                  </a:lnTo>
                  <a:lnTo>
                    <a:pt x="918" y="378"/>
                  </a:lnTo>
                  <a:lnTo>
                    <a:pt x="920" y="370"/>
                  </a:lnTo>
                  <a:lnTo>
                    <a:pt x="922" y="366"/>
                  </a:lnTo>
                  <a:lnTo>
                    <a:pt x="916" y="354"/>
                  </a:lnTo>
                  <a:lnTo>
                    <a:pt x="918" y="350"/>
                  </a:lnTo>
                  <a:lnTo>
                    <a:pt x="918" y="348"/>
                  </a:lnTo>
                  <a:lnTo>
                    <a:pt x="918" y="344"/>
                  </a:lnTo>
                  <a:lnTo>
                    <a:pt x="916" y="342"/>
                  </a:lnTo>
                  <a:lnTo>
                    <a:pt x="916" y="342"/>
                  </a:lnTo>
                  <a:lnTo>
                    <a:pt x="912" y="340"/>
                  </a:lnTo>
                  <a:lnTo>
                    <a:pt x="908" y="338"/>
                  </a:lnTo>
                  <a:lnTo>
                    <a:pt x="904" y="334"/>
                  </a:lnTo>
                  <a:lnTo>
                    <a:pt x="900" y="332"/>
                  </a:lnTo>
                  <a:lnTo>
                    <a:pt x="898" y="328"/>
                  </a:lnTo>
                  <a:lnTo>
                    <a:pt x="896" y="326"/>
                  </a:lnTo>
                  <a:lnTo>
                    <a:pt x="894" y="326"/>
                  </a:lnTo>
                  <a:lnTo>
                    <a:pt x="890" y="320"/>
                  </a:lnTo>
                  <a:lnTo>
                    <a:pt x="886" y="316"/>
                  </a:lnTo>
                  <a:lnTo>
                    <a:pt x="882" y="314"/>
                  </a:lnTo>
                  <a:lnTo>
                    <a:pt x="878" y="312"/>
                  </a:lnTo>
                  <a:lnTo>
                    <a:pt x="874" y="312"/>
                  </a:lnTo>
                  <a:lnTo>
                    <a:pt x="870" y="312"/>
                  </a:lnTo>
                  <a:lnTo>
                    <a:pt x="870" y="312"/>
                  </a:lnTo>
                  <a:lnTo>
                    <a:pt x="830" y="310"/>
                  </a:lnTo>
                  <a:lnTo>
                    <a:pt x="826" y="308"/>
                  </a:lnTo>
                  <a:lnTo>
                    <a:pt x="820" y="308"/>
                  </a:lnTo>
                  <a:lnTo>
                    <a:pt x="818" y="308"/>
                  </a:lnTo>
                  <a:lnTo>
                    <a:pt x="814" y="312"/>
                  </a:lnTo>
                  <a:lnTo>
                    <a:pt x="812" y="314"/>
                  </a:lnTo>
                  <a:lnTo>
                    <a:pt x="810" y="318"/>
                  </a:lnTo>
                  <a:lnTo>
                    <a:pt x="810" y="320"/>
                  </a:lnTo>
                  <a:lnTo>
                    <a:pt x="810" y="324"/>
                  </a:lnTo>
                  <a:lnTo>
                    <a:pt x="810" y="324"/>
                  </a:lnTo>
                  <a:lnTo>
                    <a:pt x="808" y="326"/>
                  </a:lnTo>
                  <a:lnTo>
                    <a:pt x="806" y="328"/>
                  </a:lnTo>
                  <a:lnTo>
                    <a:pt x="806" y="332"/>
                  </a:lnTo>
                  <a:lnTo>
                    <a:pt x="806" y="336"/>
                  </a:lnTo>
                  <a:lnTo>
                    <a:pt x="806" y="340"/>
                  </a:lnTo>
                  <a:lnTo>
                    <a:pt x="806" y="342"/>
                  </a:lnTo>
                  <a:lnTo>
                    <a:pt x="806" y="344"/>
                  </a:lnTo>
                  <a:lnTo>
                    <a:pt x="810" y="348"/>
                  </a:lnTo>
                  <a:lnTo>
                    <a:pt x="812" y="354"/>
                  </a:lnTo>
                  <a:lnTo>
                    <a:pt x="814" y="358"/>
                  </a:lnTo>
                  <a:lnTo>
                    <a:pt x="814" y="362"/>
                  </a:lnTo>
                  <a:lnTo>
                    <a:pt x="814" y="366"/>
                  </a:lnTo>
                  <a:lnTo>
                    <a:pt x="808" y="388"/>
                  </a:lnTo>
                  <a:lnTo>
                    <a:pt x="804" y="402"/>
                  </a:lnTo>
                  <a:lnTo>
                    <a:pt x="802" y="408"/>
                  </a:lnTo>
                  <a:lnTo>
                    <a:pt x="806" y="416"/>
                  </a:lnTo>
                  <a:lnTo>
                    <a:pt x="810" y="430"/>
                  </a:lnTo>
                  <a:lnTo>
                    <a:pt x="814" y="446"/>
                  </a:lnTo>
                  <a:lnTo>
                    <a:pt x="816" y="458"/>
                  </a:lnTo>
                  <a:lnTo>
                    <a:pt x="818" y="462"/>
                  </a:lnTo>
                  <a:lnTo>
                    <a:pt x="818" y="470"/>
                  </a:lnTo>
                  <a:lnTo>
                    <a:pt x="816" y="474"/>
                  </a:lnTo>
                  <a:lnTo>
                    <a:pt x="814" y="478"/>
                  </a:lnTo>
                  <a:lnTo>
                    <a:pt x="812" y="482"/>
                  </a:lnTo>
                  <a:lnTo>
                    <a:pt x="810" y="482"/>
                  </a:lnTo>
                  <a:lnTo>
                    <a:pt x="808" y="484"/>
                  </a:lnTo>
                  <a:lnTo>
                    <a:pt x="806" y="484"/>
                  </a:lnTo>
                  <a:lnTo>
                    <a:pt x="804" y="490"/>
                  </a:lnTo>
                  <a:lnTo>
                    <a:pt x="800" y="496"/>
                  </a:lnTo>
                  <a:lnTo>
                    <a:pt x="796" y="500"/>
                  </a:lnTo>
                  <a:lnTo>
                    <a:pt x="792" y="502"/>
                  </a:lnTo>
                  <a:lnTo>
                    <a:pt x="788" y="504"/>
                  </a:lnTo>
                  <a:lnTo>
                    <a:pt x="788" y="504"/>
                  </a:lnTo>
                  <a:lnTo>
                    <a:pt x="790" y="506"/>
                  </a:lnTo>
                  <a:lnTo>
                    <a:pt x="790" y="510"/>
                  </a:lnTo>
                  <a:lnTo>
                    <a:pt x="790" y="514"/>
                  </a:lnTo>
                  <a:lnTo>
                    <a:pt x="790" y="520"/>
                  </a:lnTo>
                  <a:lnTo>
                    <a:pt x="790" y="524"/>
                  </a:lnTo>
                  <a:lnTo>
                    <a:pt x="790" y="530"/>
                  </a:lnTo>
                  <a:lnTo>
                    <a:pt x="790" y="532"/>
                  </a:lnTo>
                  <a:lnTo>
                    <a:pt x="790" y="534"/>
                  </a:lnTo>
                  <a:lnTo>
                    <a:pt x="790" y="540"/>
                  </a:lnTo>
                  <a:lnTo>
                    <a:pt x="792" y="544"/>
                  </a:lnTo>
                  <a:lnTo>
                    <a:pt x="794" y="548"/>
                  </a:lnTo>
                  <a:lnTo>
                    <a:pt x="798" y="552"/>
                  </a:lnTo>
                  <a:lnTo>
                    <a:pt x="800" y="554"/>
                  </a:lnTo>
                  <a:lnTo>
                    <a:pt x="800" y="554"/>
                  </a:lnTo>
                  <a:lnTo>
                    <a:pt x="800" y="562"/>
                  </a:lnTo>
                  <a:lnTo>
                    <a:pt x="798" y="568"/>
                  </a:lnTo>
                  <a:lnTo>
                    <a:pt x="794" y="572"/>
                  </a:lnTo>
                  <a:lnTo>
                    <a:pt x="792" y="576"/>
                  </a:lnTo>
                  <a:lnTo>
                    <a:pt x="790" y="578"/>
                  </a:lnTo>
                  <a:lnTo>
                    <a:pt x="790" y="578"/>
                  </a:lnTo>
                  <a:lnTo>
                    <a:pt x="786" y="582"/>
                  </a:lnTo>
                  <a:lnTo>
                    <a:pt x="782" y="584"/>
                  </a:lnTo>
                  <a:lnTo>
                    <a:pt x="778" y="584"/>
                  </a:lnTo>
                  <a:lnTo>
                    <a:pt x="776" y="582"/>
                  </a:lnTo>
                  <a:lnTo>
                    <a:pt x="774" y="580"/>
                  </a:lnTo>
                  <a:lnTo>
                    <a:pt x="772" y="578"/>
                  </a:lnTo>
                  <a:lnTo>
                    <a:pt x="770" y="576"/>
                  </a:lnTo>
                  <a:lnTo>
                    <a:pt x="770" y="574"/>
                  </a:lnTo>
                  <a:lnTo>
                    <a:pt x="768" y="570"/>
                  </a:lnTo>
                  <a:lnTo>
                    <a:pt x="766" y="566"/>
                  </a:lnTo>
                  <a:lnTo>
                    <a:pt x="764" y="562"/>
                  </a:lnTo>
                  <a:lnTo>
                    <a:pt x="764" y="560"/>
                  </a:lnTo>
                  <a:lnTo>
                    <a:pt x="762" y="558"/>
                  </a:lnTo>
                  <a:lnTo>
                    <a:pt x="758" y="556"/>
                  </a:lnTo>
                  <a:lnTo>
                    <a:pt x="754" y="554"/>
                  </a:lnTo>
                  <a:lnTo>
                    <a:pt x="752" y="550"/>
                  </a:lnTo>
                  <a:lnTo>
                    <a:pt x="752" y="548"/>
                  </a:lnTo>
                  <a:lnTo>
                    <a:pt x="752" y="546"/>
                  </a:lnTo>
                  <a:lnTo>
                    <a:pt x="752" y="544"/>
                  </a:lnTo>
                  <a:lnTo>
                    <a:pt x="752" y="542"/>
                  </a:lnTo>
                  <a:lnTo>
                    <a:pt x="750" y="540"/>
                  </a:lnTo>
                  <a:lnTo>
                    <a:pt x="748" y="534"/>
                  </a:lnTo>
                  <a:lnTo>
                    <a:pt x="746" y="530"/>
                  </a:lnTo>
                  <a:lnTo>
                    <a:pt x="746" y="524"/>
                  </a:lnTo>
                  <a:lnTo>
                    <a:pt x="744" y="522"/>
                  </a:lnTo>
                  <a:lnTo>
                    <a:pt x="744" y="520"/>
                  </a:lnTo>
                  <a:lnTo>
                    <a:pt x="744" y="510"/>
                  </a:lnTo>
                  <a:lnTo>
                    <a:pt x="742" y="504"/>
                  </a:lnTo>
                  <a:lnTo>
                    <a:pt x="738" y="500"/>
                  </a:lnTo>
                  <a:lnTo>
                    <a:pt x="736" y="496"/>
                  </a:lnTo>
                  <a:lnTo>
                    <a:pt x="732" y="494"/>
                  </a:lnTo>
                  <a:lnTo>
                    <a:pt x="730" y="492"/>
                  </a:lnTo>
                  <a:lnTo>
                    <a:pt x="728" y="492"/>
                  </a:lnTo>
                  <a:lnTo>
                    <a:pt x="726" y="492"/>
                  </a:lnTo>
                  <a:lnTo>
                    <a:pt x="726" y="492"/>
                  </a:lnTo>
                  <a:lnTo>
                    <a:pt x="714" y="490"/>
                  </a:lnTo>
                  <a:lnTo>
                    <a:pt x="702" y="490"/>
                  </a:lnTo>
                  <a:lnTo>
                    <a:pt x="690" y="492"/>
                  </a:lnTo>
                  <a:lnTo>
                    <a:pt x="686" y="492"/>
                  </a:lnTo>
                  <a:lnTo>
                    <a:pt x="670" y="488"/>
                  </a:lnTo>
                  <a:lnTo>
                    <a:pt x="660" y="478"/>
                  </a:lnTo>
                  <a:lnTo>
                    <a:pt x="652" y="468"/>
                  </a:lnTo>
                  <a:lnTo>
                    <a:pt x="650" y="458"/>
                  </a:lnTo>
                  <a:lnTo>
                    <a:pt x="650" y="456"/>
                  </a:lnTo>
                  <a:lnTo>
                    <a:pt x="644" y="446"/>
                  </a:lnTo>
                  <a:lnTo>
                    <a:pt x="640" y="440"/>
                  </a:lnTo>
                  <a:lnTo>
                    <a:pt x="636" y="434"/>
                  </a:lnTo>
                  <a:lnTo>
                    <a:pt x="630" y="430"/>
                  </a:lnTo>
                  <a:lnTo>
                    <a:pt x="628" y="428"/>
                  </a:lnTo>
                  <a:lnTo>
                    <a:pt x="624" y="428"/>
                  </a:lnTo>
                  <a:lnTo>
                    <a:pt x="624" y="428"/>
                  </a:lnTo>
                  <a:lnTo>
                    <a:pt x="622" y="420"/>
                  </a:lnTo>
                  <a:lnTo>
                    <a:pt x="620" y="416"/>
                  </a:lnTo>
                  <a:lnTo>
                    <a:pt x="618" y="412"/>
                  </a:lnTo>
                  <a:lnTo>
                    <a:pt x="618" y="412"/>
                  </a:lnTo>
                  <a:lnTo>
                    <a:pt x="616" y="410"/>
                  </a:lnTo>
                  <a:lnTo>
                    <a:pt x="608" y="412"/>
                  </a:lnTo>
                  <a:lnTo>
                    <a:pt x="602" y="410"/>
                  </a:lnTo>
                  <a:lnTo>
                    <a:pt x="598" y="408"/>
                  </a:lnTo>
                  <a:lnTo>
                    <a:pt x="594" y="402"/>
                  </a:lnTo>
                  <a:lnTo>
                    <a:pt x="592" y="398"/>
                  </a:lnTo>
                  <a:lnTo>
                    <a:pt x="592" y="392"/>
                  </a:lnTo>
                  <a:lnTo>
                    <a:pt x="590" y="388"/>
                  </a:lnTo>
                  <a:lnTo>
                    <a:pt x="590" y="386"/>
                  </a:lnTo>
                  <a:lnTo>
                    <a:pt x="590" y="384"/>
                  </a:lnTo>
                  <a:lnTo>
                    <a:pt x="592" y="372"/>
                  </a:lnTo>
                  <a:lnTo>
                    <a:pt x="598" y="358"/>
                  </a:lnTo>
                  <a:lnTo>
                    <a:pt x="608" y="342"/>
                  </a:lnTo>
                  <a:lnTo>
                    <a:pt x="618" y="330"/>
                  </a:lnTo>
                  <a:lnTo>
                    <a:pt x="624" y="320"/>
                  </a:lnTo>
                  <a:lnTo>
                    <a:pt x="628" y="318"/>
                  </a:lnTo>
                  <a:lnTo>
                    <a:pt x="634" y="316"/>
                  </a:lnTo>
                  <a:lnTo>
                    <a:pt x="638" y="312"/>
                  </a:lnTo>
                  <a:lnTo>
                    <a:pt x="642" y="308"/>
                  </a:lnTo>
                  <a:lnTo>
                    <a:pt x="644" y="306"/>
                  </a:lnTo>
                  <a:lnTo>
                    <a:pt x="644" y="304"/>
                  </a:lnTo>
                  <a:lnTo>
                    <a:pt x="646" y="302"/>
                  </a:lnTo>
                  <a:lnTo>
                    <a:pt x="644" y="298"/>
                  </a:lnTo>
                  <a:lnTo>
                    <a:pt x="644" y="296"/>
                  </a:lnTo>
                  <a:lnTo>
                    <a:pt x="646" y="294"/>
                  </a:lnTo>
                  <a:lnTo>
                    <a:pt x="646" y="292"/>
                  </a:lnTo>
                  <a:lnTo>
                    <a:pt x="648" y="292"/>
                  </a:lnTo>
                  <a:lnTo>
                    <a:pt x="650" y="292"/>
                  </a:lnTo>
                  <a:lnTo>
                    <a:pt x="652" y="290"/>
                  </a:lnTo>
                  <a:lnTo>
                    <a:pt x="656" y="292"/>
                  </a:lnTo>
                  <a:lnTo>
                    <a:pt x="662" y="292"/>
                  </a:lnTo>
                  <a:lnTo>
                    <a:pt x="666" y="294"/>
                  </a:lnTo>
                  <a:lnTo>
                    <a:pt x="670" y="296"/>
                  </a:lnTo>
                  <a:lnTo>
                    <a:pt x="672" y="296"/>
                  </a:lnTo>
                  <a:lnTo>
                    <a:pt x="674" y="298"/>
                  </a:lnTo>
                  <a:lnTo>
                    <a:pt x="678" y="292"/>
                  </a:lnTo>
                  <a:lnTo>
                    <a:pt x="682" y="282"/>
                  </a:lnTo>
                  <a:lnTo>
                    <a:pt x="682" y="270"/>
                  </a:lnTo>
                  <a:lnTo>
                    <a:pt x="682" y="266"/>
                  </a:lnTo>
                  <a:lnTo>
                    <a:pt x="684" y="250"/>
                  </a:lnTo>
                  <a:lnTo>
                    <a:pt x="690" y="238"/>
                  </a:lnTo>
                  <a:lnTo>
                    <a:pt x="698" y="230"/>
                  </a:lnTo>
                  <a:lnTo>
                    <a:pt x="700" y="226"/>
                  </a:lnTo>
                  <a:lnTo>
                    <a:pt x="702" y="220"/>
                  </a:lnTo>
                  <a:lnTo>
                    <a:pt x="704" y="218"/>
                  </a:lnTo>
                  <a:lnTo>
                    <a:pt x="704" y="216"/>
                  </a:lnTo>
                  <a:lnTo>
                    <a:pt x="702" y="214"/>
                  </a:lnTo>
                  <a:lnTo>
                    <a:pt x="702" y="214"/>
                  </a:lnTo>
                  <a:lnTo>
                    <a:pt x="700" y="214"/>
                  </a:lnTo>
                  <a:lnTo>
                    <a:pt x="700" y="214"/>
                  </a:lnTo>
                  <a:lnTo>
                    <a:pt x="698" y="216"/>
                  </a:lnTo>
                  <a:lnTo>
                    <a:pt x="668" y="200"/>
                  </a:lnTo>
                  <a:lnTo>
                    <a:pt x="668" y="196"/>
                  </a:lnTo>
                  <a:lnTo>
                    <a:pt x="670" y="196"/>
                  </a:lnTo>
                  <a:lnTo>
                    <a:pt x="672" y="194"/>
                  </a:lnTo>
                  <a:lnTo>
                    <a:pt x="676" y="194"/>
                  </a:lnTo>
                  <a:lnTo>
                    <a:pt x="680" y="194"/>
                  </a:lnTo>
                  <a:lnTo>
                    <a:pt x="684" y="196"/>
                  </a:lnTo>
                  <a:lnTo>
                    <a:pt x="688" y="196"/>
                  </a:lnTo>
                  <a:lnTo>
                    <a:pt x="692" y="196"/>
                  </a:lnTo>
                  <a:lnTo>
                    <a:pt x="694" y="198"/>
                  </a:lnTo>
                  <a:lnTo>
                    <a:pt x="696" y="198"/>
                  </a:lnTo>
                  <a:lnTo>
                    <a:pt x="700" y="196"/>
                  </a:lnTo>
                  <a:lnTo>
                    <a:pt x="704" y="196"/>
                  </a:lnTo>
                  <a:lnTo>
                    <a:pt x="710" y="198"/>
                  </a:lnTo>
                  <a:lnTo>
                    <a:pt x="716" y="198"/>
                  </a:lnTo>
                  <a:lnTo>
                    <a:pt x="720" y="200"/>
                  </a:lnTo>
                  <a:lnTo>
                    <a:pt x="724" y="200"/>
                  </a:lnTo>
                  <a:lnTo>
                    <a:pt x="726" y="202"/>
                  </a:lnTo>
                  <a:lnTo>
                    <a:pt x="732" y="190"/>
                  </a:lnTo>
                  <a:lnTo>
                    <a:pt x="738" y="194"/>
                  </a:lnTo>
                  <a:lnTo>
                    <a:pt x="744" y="194"/>
                  </a:lnTo>
                  <a:lnTo>
                    <a:pt x="748" y="194"/>
                  </a:lnTo>
                  <a:lnTo>
                    <a:pt x="752" y="192"/>
                  </a:lnTo>
                  <a:lnTo>
                    <a:pt x="754" y="190"/>
                  </a:lnTo>
                  <a:lnTo>
                    <a:pt x="756" y="190"/>
                  </a:lnTo>
                  <a:lnTo>
                    <a:pt x="756" y="190"/>
                  </a:lnTo>
                  <a:lnTo>
                    <a:pt x="758" y="186"/>
                  </a:lnTo>
                  <a:lnTo>
                    <a:pt x="760" y="182"/>
                  </a:lnTo>
                  <a:lnTo>
                    <a:pt x="762" y="178"/>
                  </a:lnTo>
                  <a:lnTo>
                    <a:pt x="764" y="174"/>
                  </a:lnTo>
                  <a:lnTo>
                    <a:pt x="766" y="170"/>
                  </a:lnTo>
                  <a:lnTo>
                    <a:pt x="770" y="168"/>
                  </a:lnTo>
                  <a:lnTo>
                    <a:pt x="770" y="168"/>
                  </a:lnTo>
                  <a:lnTo>
                    <a:pt x="772" y="166"/>
                  </a:lnTo>
                  <a:lnTo>
                    <a:pt x="772" y="162"/>
                  </a:lnTo>
                  <a:lnTo>
                    <a:pt x="774" y="156"/>
                  </a:lnTo>
                  <a:lnTo>
                    <a:pt x="774" y="152"/>
                  </a:lnTo>
                  <a:lnTo>
                    <a:pt x="772" y="146"/>
                  </a:lnTo>
                  <a:lnTo>
                    <a:pt x="770" y="140"/>
                  </a:lnTo>
                  <a:lnTo>
                    <a:pt x="770" y="140"/>
                  </a:lnTo>
                  <a:lnTo>
                    <a:pt x="768" y="138"/>
                  </a:lnTo>
                  <a:lnTo>
                    <a:pt x="764" y="136"/>
                  </a:lnTo>
                  <a:lnTo>
                    <a:pt x="762" y="134"/>
                  </a:lnTo>
                  <a:lnTo>
                    <a:pt x="758" y="132"/>
                  </a:lnTo>
                  <a:lnTo>
                    <a:pt x="756" y="128"/>
                  </a:lnTo>
                  <a:lnTo>
                    <a:pt x="756" y="124"/>
                  </a:lnTo>
                  <a:lnTo>
                    <a:pt x="756" y="120"/>
                  </a:lnTo>
                  <a:lnTo>
                    <a:pt x="758" y="118"/>
                  </a:lnTo>
                  <a:lnTo>
                    <a:pt x="764" y="114"/>
                  </a:lnTo>
                  <a:lnTo>
                    <a:pt x="764" y="114"/>
                  </a:lnTo>
                  <a:lnTo>
                    <a:pt x="766" y="114"/>
                  </a:lnTo>
                  <a:lnTo>
                    <a:pt x="768" y="114"/>
                  </a:lnTo>
                  <a:lnTo>
                    <a:pt x="770" y="114"/>
                  </a:lnTo>
                  <a:lnTo>
                    <a:pt x="772" y="112"/>
                  </a:lnTo>
                  <a:lnTo>
                    <a:pt x="774" y="110"/>
                  </a:lnTo>
                  <a:lnTo>
                    <a:pt x="774" y="106"/>
                  </a:lnTo>
                  <a:lnTo>
                    <a:pt x="774" y="102"/>
                  </a:lnTo>
                  <a:lnTo>
                    <a:pt x="772" y="100"/>
                  </a:lnTo>
                  <a:lnTo>
                    <a:pt x="772" y="100"/>
                  </a:lnTo>
                  <a:lnTo>
                    <a:pt x="770" y="98"/>
                  </a:lnTo>
                  <a:lnTo>
                    <a:pt x="766" y="96"/>
                  </a:lnTo>
                  <a:lnTo>
                    <a:pt x="764" y="94"/>
                  </a:lnTo>
                  <a:lnTo>
                    <a:pt x="762" y="94"/>
                  </a:lnTo>
                  <a:lnTo>
                    <a:pt x="760" y="96"/>
                  </a:lnTo>
                  <a:lnTo>
                    <a:pt x="758" y="72"/>
                  </a:lnTo>
                  <a:lnTo>
                    <a:pt x="754" y="74"/>
                  </a:lnTo>
                  <a:lnTo>
                    <a:pt x="750" y="74"/>
                  </a:lnTo>
                  <a:lnTo>
                    <a:pt x="744" y="74"/>
                  </a:lnTo>
                  <a:lnTo>
                    <a:pt x="740" y="72"/>
                  </a:lnTo>
                  <a:lnTo>
                    <a:pt x="736" y="70"/>
                  </a:lnTo>
                  <a:lnTo>
                    <a:pt x="732" y="70"/>
                  </a:lnTo>
                  <a:lnTo>
                    <a:pt x="730" y="70"/>
                  </a:lnTo>
                  <a:lnTo>
                    <a:pt x="734" y="100"/>
                  </a:lnTo>
                  <a:lnTo>
                    <a:pt x="734" y="100"/>
                  </a:lnTo>
                  <a:lnTo>
                    <a:pt x="732" y="102"/>
                  </a:lnTo>
                  <a:lnTo>
                    <a:pt x="728" y="106"/>
                  </a:lnTo>
                  <a:lnTo>
                    <a:pt x="726" y="112"/>
                  </a:lnTo>
                  <a:lnTo>
                    <a:pt x="722" y="120"/>
                  </a:lnTo>
                  <a:lnTo>
                    <a:pt x="718" y="132"/>
                  </a:lnTo>
                  <a:lnTo>
                    <a:pt x="718" y="132"/>
                  </a:lnTo>
                  <a:lnTo>
                    <a:pt x="718" y="134"/>
                  </a:lnTo>
                  <a:lnTo>
                    <a:pt x="716" y="136"/>
                  </a:lnTo>
                  <a:lnTo>
                    <a:pt x="714" y="138"/>
                  </a:lnTo>
                  <a:lnTo>
                    <a:pt x="714" y="138"/>
                  </a:lnTo>
                  <a:lnTo>
                    <a:pt x="710" y="140"/>
                  </a:lnTo>
                  <a:lnTo>
                    <a:pt x="708" y="138"/>
                  </a:lnTo>
                  <a:lnTo>
                    <a:pt x="704" y="136"/>
                  </a:lnTo>
                  <a:lnTo>
                    <a:pt x="700" y="132"/>
                  </a:lnTo>
                  <a:lnTo>
                    <a:pt x="696" y="98"/>
                  </a:lnTo>
                  <a:lnTo>
                    <a:pt x="696" y="98"/>
                  </a:lnTo>
                  <a:lnTo>
                    <a:pt x="694" y="96"/>
                  </a:lnTo>
                  <a:lnTo>
                    <a:pt x="694" y="94"/>
                  </a:lnTo>
                  <a:lnTo>
                    <a:pt x="694" y="94"/>
                  </a:lnTo>
                  <a:lnTo>
                    <a:pt x="692" y="92"/>
                  </a:lnTo>
                  <a:lnTo>
                    <a:pt x="692" y="94"/>
                  </a:lnTo>
                  <a:lnTo>
                    <a:pt x="690" y="96"/>
                  </a:lnTo>
                  <a:lnTo>
                    <a:pt x="688" y="102"/>
                  </a:lnTo>
                  <a:lnTo>
                    <a:pt x="688" y="102"/>
                  </a:lnTo>
                  <a:lnTo>
                    <a:pt x="686" y="104"/>
                  </a:lnTo>
                  <a:lnTo>
                    <a:pt x="686" y="106"/>
                  </a:lnTo>
                  <a:lnTo>
                    <a:pt x="682" y="110"/>
                  </a:lnTo>
                  <a:lnTo>
                    <a:pt x="680" y="112"/>
                  </a:lnTo>
                  <a:lnTo>
                    <a:pt x="678" y="114"/>
                  </a:lnTo>
                  <a:lnTo>
                    <a:pt x="676" y="116"/>
                  </a:lnTo>
                  <a:lnTo>
                    <a:pt x="674" y="116"/>
                  </a:lnTo>
                  <a:lnTo>
                    <a:pt x="672" y="114"/>
                  </a:lnTo>
                  <a:lnTo>
                    <a:pt x="670" y="110"/>
                  </a:lnTo>
                  <a:lnTo>
                    <a:pt x="670" y="106"/>
                  </a:lnTo>
                  <a:lnTo>
                    <a:pt x="670" y="100"/>
                  </a:lnTo>
                  <a:lnTo>
                    <a:pt x="670" y="98"/>
                  </a:lnTo>
                  <a:lnTo>
                    <a:pt x="668" y="96"/>
                  </a:lnTo>
                  <a:lnTo>
                    <a:pt x="666" y="96"/>
                  </a:lnTo>
                  <a:lnTo>
                    <a:pt x="664" y="98"/>
                  </a:lnTo>
                  <a:lnTo>
                    <a:pt x="662" y="98"/>
                  </a:lnTo>
                  <a:lnTo>
                    <a:pt x="660" y="100"/>
                  </a:lnTo>
                  <a:lnTo>
                    <a:pt x="658" y="100"/>
                  </a:lnTo>
                  <a:lnTo>
                    <a:pt x="654" y="100"/>
                  </a:lnTo>
                  <a:lnTo>
                    <a:pt x="652" y="98"/>
                  </a:lnTo>
                  <a:lnTo>
                    <a:pt x="648" y="96"/>
                  </a:lnTo>
                  <a:lnTo>
                    <a:pt x="646" y="94"/>
                  </a:lnTo>
                  <a:lnTo>
                    <a:pt x="644" y="92"/>
                  </a:lnTo>
                  <a:lnTo>
                    <a:pt x="644" y="90"/>
                  </a:lnTo>
                  <a:lnTo>
                    <a:pt x="646" y="88"/>
                  </a:lnTo>
                  <a:lnTo>
                    <a:pt x="648" y="82"/>
                  </a:lnTo>
                  <a:lnTo>
                    <a:pt x="650" y="76"/>
                  </a:lnTo>
                  <a:lnTo>
                    <a:pt x="650" y="70"/>
                  </a:lnTo>
                  <a:lnTo>
                    <a:pt x="650" y="64"/>
                  </a:lnTo>
                  <a:lnTo>
                    <a:pt x="650" y="60"/>
                  </a:lnTo>
                  <a:lnTo>
                    <a:pt x="650" y="58"/>
                  </a:lnTo>
                  <a:lnTo>
                    <a:pt x="648" y="56"/>
                  </a:lnTo>
                  <a:lnTo>
                    <a:pt x="646" y="52"/>
                  </a:lnTo>
                  <a:lnTo>
                    <a:pt x="644" y="48"/>
                  </a:lnTo>
                  <a:lnTo>
                    <a:pt x="644" y="44"/>
                  </a:lnTo>
                  <a:lnTo>
                    <a:pt x="644" y="42"/>
                  </a:lnTo>
                  <a:lnTo>
                    <a:pt x="644" y="42"/>
                  </a:lnTo>
                  <a:lnTo>
                    <a:pt x="642" y="34"/>
                  </a:lnTo>
                  <a:lnTo>
                    <a:pt x="638" y="26"/>
                  </a:lnTo>
                  <a:lnTo>
                    <a:pt x="632" y="16"/>
                  </a:lnTo>
                  <a:lnTo>
                    <a:pt x="626" y="10"/>
                  </a:lnTo>
                  <a:lnTo>
                    <a:pt x="624" y="8"/>
                  </a:lnTo>
                  <a:lnTo>
                    <a:pt x="622" y="2"/>
                  </a:lnTo>
                  <a:lnTo>
                    <a:pt x="620" y="0"/>
                  </a:lnTo>
                  <a:lnTo>
                    <a:pt x="618" y="0"/>
                  </a:lnTo>
                  <a:lnTo>
                    <a:pt x="616" y="0"/>
                  </a:lnTo>
                  <a:lnTo>
                    <a:pt x="614" y="0"/>
                  </a:lnTo>
                  <a:lnTo>
                    <a:pt x="612" y="2"/>
                  </a:lnTo>
                  <a:lnTo>
                    <a:pt x="610" y="4"/>
                  </a:lnTo>
                  <a:lnTo>
                    <a:pt x="610" y="4"/>
                  </a:lnTo>
                  <a:lnTo>
                    <a:pt x="608" y="4"/>
                  </a:lnTo>
                  <a:lnTo>
                    <a:pt x="604" y="6"/>
                  </a:lnTo>
                  <a:lnTo>
                    <a:pt x="604" y="10"/>
                  </a:lnTo>
                  <a:lnTo>
                    <a:pt x="602" y="14"/>
                  </a:lnTo>
                  <a:lnTo>
                    <a:pt x="602" y="20"/>
                  </a:lnTo>
                  <a:lnTo>
                    <a:pt x="600" y="22"/>
                  </a:lnTo>
                  <a:lnTo>
                    <a:pt x="600" y="24"/>
                  </a:lnTo>
                  <a:lnTo>
                    <a:pt x="594" y="28"/>
                  </a:lnTo>
                  <a:lnTo>
                    <a:pt x="590" y="34"/>
                  </a:lnTo>
                  <a:lnTo>
                    <a:pt x="588" y="40"/>
                  </a:lnTo>
                  <a:lnTo>
                    <a:pt x="588" y="44"/>
                  </a:lnTo>
                  <a:lnTo>
                    <a:pt x="588" y="48"/>
                  </a:lnTo>
                  <a:lnTo>
                    <a:pt x="588" y="50"/>
                  </a:lnTo>
                  <a:lnTo>
                    <a:pt x="588" y="52"/>
                  </a:lnTo>
                  <a:lnTo>
                    <a:pt x="590" y="68"/>
                  </a:lnTo>
                  <a:lnTo>
                    <a:pt x="598" y="78"/>
                  </a:lnTo>
                  <a:lnTo>
                    <a:pt x="606" y="84"/>
                  </a:lnTo>
                  <a:lnTo>
                    <a:pt x="612" y="86"/>
                  </a:lnTo>
                  <a:lnTo>
                    <a:pt x="616" y="88"/>
                  </a:lnTo>
                  <a:lnTo>
                    <a:pt x="610" y="92"/>
                  </a:lnTo>
                  <a:lnTo>
                    <a:pt x="608" y="98"/>
                  </a:lnTo>
                  <a:lnTo>
                    <a:pt x="608" y="102"/>
                  </a:lnTo>
                  <a:lnTo>
                    <a:pt x="610" y="106"/>
                  </a:lnTo>
                  <a:lnTo>
                    <a:pt x="612" y="108"/>
                  </a:lnTo>
                  <a:lnTo>
                    <a:pt x="616" y="112"/>
                  </a:lnTo>
                  <a:lnTo>
                    <a:pt x="618" y="114"/>
                  </a:lnTo>
                  <a:lnTo>
                    <a:pt x="622" y="114"/>
                  </a:lnTo>
                  <a:lnTo>
                    <a:pt x="624" y="116"/>
                  </a:lnTo>
                  <a:lnTo>
                    <a:pt x="624" y="116"/>
                  </a:lnTo>
                  <a:lnTo>
                    <a:pt x="628" y="118"/>
                  </a:lnTo>
                  <a:lnTo>
                    <a:pt x="630" y="120"/>
                  </a:lnTo>
                  <a:lnTo>
                    <a:pt x="630" y="122"/>
                  </a:lnTo>
                  <a:lnTo>
                    <a:pt x="630" y="124"/>
                  </a:lnTo>
                  <a:lnTo>
                    <a:pt x="630" y="128"/>
                  </a:lnTo>
                  <a:lnTo>
                    <a:pt x="628" y="130"/>
                  </a:lnTo>
                  <a:lnTo>
                    <a:pt x="628" y="130"/>
                  </a:lnTo>
                  <a:lnTo>
                    <a:pt x="624" y="134"/>
                  </a:lnTo>
                  <a:lnTo>
                    <a:pt x="614" y="140"/>
                  </a:lnTo>
                  <a:lnTo>
                    <a:pt x="606" y="146"/>
                  </a:lnTo>
                  <a:lnTo>
                    <a:pt x="598" y="150"/>
                  </a:lnTo>
                  <a:lnTo>
                    <a:pt x="594" y="152"/>
                  </a:lnTo>
                  <a:lnTo>
                    <a:pt x="588" y="150"/>
                  </a:lnTo>
                  <a:lnTo>
                    <a:pt x="584" y="150"/>
                  </a:lnTo>
                  <a:lnTo>
                    <a:pt x="582" y="150"/>
                  </a:lnTo>
                  <a:lnTo>
                    <a:pt x="582" y="148"/>
                  </a:lnTo>
                  <a:lnTo>
                    <a:pt x="582" y="148"/>
                  </a:lnTo>
                  <a:lnTo>
                    <a:pt x="582" y="148"/>
                  </a:lnTo>
                  <a:lnTo>
                    <a:pt x="584" y="124"/>
                  </a:lnTo>
                  <a:lnTo>
                    <a:pt x="568" y="124"/>
                  </a:lnTo>
                  <a:lnTo>
                    <a:pt x="562" y="124"/>
                  </a:lnTo>
                  <a:lnTo>
                    <a:pt x="558" y="124"/>
                  </a:lnTo>
                  <a:lnTo>
                    <a:pt x="556" y="124"/>
                  </a:lnTo>
                  <a:lnTo>
                    <a:pt x="554" y="126"/>
                  </a:lnTo>
                  <a:lnTo>
                    <a:pt x="554" y="126"/>
                  </a:lnTo>
                  <a:lnTo>
                    <a:pt x="552" y="128"/>
                  </a:lnTo>
                  <a:lnTo>
                    <a:pt x="552" y="128"/>
                  </a:lnTo>
                  <a:lnTo>
                    <a:pt x="554" y="138"/>
                  </a:lnTo>
                  <a:lnTo>
                    <a:pt x="554" y="144"/>
                  </a:lnTo>
                  <a:lnTo>
                    <a:pt x="552" y="148"/>
                  </a:lnTo>
                  <a:lnTo>
                    <a:pt x="552" y="152"/>
                  </a:lnTo>
                  <a:lnTo>
                    <a:pt x="550" y="152"/>
                  </a:lnTo>
                  <a:lnTo>
                    <a:pt x="548" y="152"/>
                  </a:lnTo>
                  <a:lnTo>
                    <a:pt x="546" y="152"/>
                  </a:lnTo>
                  <a:lnTo>
                    <a:pt x="544" y="152"/>
                  </a:lnTo>
                  <a:lnTo>
                    <a:pt x="544" y="150"/>
                  </a:lnTo>
                  <a:lnTo>
                    <a:pt x="542" y="150"/>
                  </a:lnTo>
                  <a:lnTo>
                    <a:pt x="542" y="150"/>
                  </a:lnTo>
                  <a:lnTo>
                    <a:pt x="536" y="146"/>
                  </a:lnTo>
                  <a:lnTo>
                    <a:pt x="532" y="144"/>
                  </a:lnTo>
                  <a:lnTo>
                    <a:pt x="528" y="144"/>
                  </a:lnTo>
                  <a:lnTo>
                    <a:pt x="526" y="144"/>
                  </a:lnTo>
                  <a:lnTo>
                    <a:pt x="524" y="146"/>
                  </a:lnTo>
                  <a:lnTo>
                    <a:pt x="522" y="148"/>
                  </a:lnTo>
                  <a:lnTo>
                    <a:pt x="522" y="148"/>
                  </a:lnTo>
                  <a:lnTo>
                    <a:pt x="516" y="152"/>
                  </a:lnTo>
                  <a:lnTo>
                    <a:pt x="512" y="154"/>
                  </a:lnTo>
                  <a:lnTo>
                    <a:pt x="508" y="154"/>
                  </a:lnTo>
                  <a:lnTo>
                    <a:pt x="506" y="154"/>
                  </a:lnTo>
                  <a:lnTo>
                    <a:pt x="504" y="152"/>
                  </a:lnTo>
                  <a:lnTo>
                    <a:pt x="502" y="150"/>
                  </a:lnTo>
                  <a:lnTo>
                    <a:pt x="500" y="148"/>
                  </a:lnTo>
                  <a:lnTo>
                    <a:pt x="500" y="146"/>
                  </a:lnTo>
                  <a:lnTo>
                    <a:pt x="500" y="146"/>
                  </a:lnTo>
                  <a:lnTo>
                    <a:pt x="498" y="140"/>
                  </a:lnTo>
                  <a:lnTo>
                    <a:pt x="494" y="136"/>
                  </a:lnTo>
                  <a:lnTo>
                    <a:pt x="492" y="134"/>
                  </a:lnTo>
                  <a:lnTo>
                    <a:pt x="488" y="134"/>
                  </a:lnTo>
                  <a:lnTo>
                    <a:pt x="486" y="134"/>
                  </a:lnTo>
                  <a:lnTo>
                    <a:pt x="484" y="134"/>
                  </a:lnTo>
                  <a:lnTo>
                    <a:pt x="482" y="136"/>
                  </a:lnTo>
                  <a:lnTo>
                    <a:pt x="482" y="136"/>
                  </a:lnTo>
                  <a:lnTo>
                    <a:pt x="474" y="132"/>
                  </a:lnTo>
                  <a:lnTo>
                    <a:pt x="468" y="130"/>
                  </a:lnTo>
                  <a:lnTo>
                    <a:pt x="466" y="126"/>
                  </a:lnTo>
                  <a:lnTo>
                    <a:pt x="464" y="124"/>
                  </a:lnTo>
                  <a:lnTo>
                    <a:pt x="464" y="122"/>
                  </a:lnTo>
                  <a:lnTo>
                    <a:pt x="464" y="120"/>
                  </a:lnTo>
                  <a:lnTo>
                    <a:pt x="464" y="120"/>
                  </a:lnTo>
                  <a:lnTo>
                    <a:pt x="462" y="114"/>
                  </a:lnTo>
                  <a:lnTo>
                    <a:pt x="460" y="110"/>
                  </a:lnTo>
                  <a:lnTo>
                    <a:pt x="458" y="108"/>
                  </a:lnTo>
                  <a:lnTo>
                    <a:pt x="456" y="108"/>
                  </a:lnTo>
                  <a:lnTo>
                    <a:pt x="452" y="108"/>
                  </a:lnTo>
                  <a:lnTo>
                    <a:pt x="450" y="110"/>
                  </a:lnTo>
                  <a:lnTo>
                    <a:pt x="448" y="110"/>
                  </a:lnTo>
                  <a:lnTo>
                    <a:pt x="448" y="110"/>
                  </a:lnTo>
                  <a:lnTo>
                    <a:pt x="440" y="110"/>
                  </a:lnTo>
                  <a:lnTo>
                    <a:pt x="434" y="112"/>
                  </a:lnTo>
                  <a:lnTo>
                    <a:pt x="430" y="114"/>
                  </a:lnTo>
                  <a:lnTo>
                    <a:pt x="426" y="116"/>
                  </a:lnTo>
                  <a:lnTo>
                    <a:pt x="424" y="120"/>
                  </a:lnTo>
                  <a:lnTo>
                    <a:pt x="424" y="124"/>
                  </a:lnTo>
                  <a:lnTo>
                    <a:pt x="424" y="128"/>
                  </a:lnTo>
                  <a:lnTo>
                    <a:pt x="424" y="130"/>
                  </a:lnTo>
                  <a:lnTo>
                    <a:pt x="424" y="134"/>
                  </a:lnTo>
                  <a:lnTo>
                    <a:pt x="424" y="134"/>
                  </a:lnTo>
                  <a:lnTo>
                    <a:pt x="424" y="136"/>
                  </a:lnTo>
                  <a:lnTo>
                    <a:pt x="428" y="138"/>
                  </a:lnTo>
                  <a:lnTo>
                    <a:pt x="430" y="142"/>
                  </a:lnTo>
                  <a:lnTo>
                    <a:pt x="430" y="144"/>
                  </a:lnTo>
                  <a:lnTo>
                    <a:pt x="428" y="148"/>
                  </a:lnTo>
                  <a:lnTo>
                    <a:pt x="426" y="150"/>
                  </a:lnTo>
                  <a:lnTo>
                    <a:pt x="426" y="152"/>
                  </a:lnTo>
                  <a:lnTo>
                    <a:pt x="424" y="152"/>
                  </a:lnTo>
                  <a:lnTo>
                    <a:pt x="424" y="178"/>
                  </a:lnTo>
                  <a:lnTo>
                    <a:pt x="422" y="182"/>
                  </a:lnTo>
                  <a:lnTo>
                    <a:pt x="422" y="186"/>
                  </a:lnTo>
                  <a:lnTo>
                    <a:pt x="420" y="186"/>
                  </a:lnTo>
                  <a:lnTo>
                    <a:pt x="420" y="186"/>
                  </a:lnTo>
                  <a:lnTo>
                    <a:pt x="420" y="186"/>
                  </a:lnTo>
                  <a:lnTo>
                    <a:pt x="420" y="186"/>
                  </a:lnTo>
                  <a:lnTo>
                    <a:pt x="420" y="186"/>
                  </a:lnTo>
                  <a:lnTo>
                    <a:pt x="414" y="172"/>
                  </a:lnTo>
                  <a:lnTo>
                    <a:pt x="406" y="158"/>
                  </a:lnTo>
                  <a:lnTo>
                    <a:pt x="400" y="144"/>
                  </a:lnTo>
                  <a:lnTo>
                    <a:pt x="394" y="138"/>
                  </a:lnTo>
                  <a:lnTo>
                    <a:pt x="392" y="136"/>
                  </a:lnTo>
                  <a:lnTo>
                    <a:pt x="390" y="138"/>
                  </a:lnTo>
                  <a:lnTo>
                    <a:pt x="388" y="140"/>
                  </a:lnTo>
                  <a:lnTo>
                    <a:pt x="386" y="144"/>
                  </a:lnTo>
                  <a:lnTo>
                    <a:pt x="386" y="148"/>
                  </a:lnTo>
                  <a:lnTo>
                    <a:pt x="384" y="150"/>
                  </a:lnTo>
                  <a:lnTo>
                    <a:pt x="384" y="152"/>
                  </a:lnTo>
                  <a:lnTo>
                    <a:pt x="380" y="148"/>
                  </a:lnTo>
                  <a:lnTo>
                    <a:pt x="376" y="148"/>
                  </a:lnTo>
                  <a:lnTo>
                    <a:pt x="370" y="148"/>
                  </a:lnTo>
                  <a:lnTo>
                    <a:pt x="366" y="148"/>
                  </a:lnTo>
                  <a:lnTo>
                    <a:pt x="362" y="148"/>
                  </a:lnTo>
                  <a:lnTo>
                    <a:pt x="358" y="150"/>
                  </a:lnTo>
                  <a:lnTo>
                    <a:pt x="358" y="150"/>
                  </a:lnTo>
                  <a:lnTo>
                    <a:pt x="348" y="150"/>
                  </a:lnTo>
                  <a:lnTo>
                    <a:pt x="342" y="148"/>
                  </a:lnTo>
                  <a:lnTo>
                    <a:pt x="340" y="148"/>
                  </a:lnTo>
                  <a:lnTo>
                    <a:pt x="338" y="146"/>
                  </a:lnTo>
                  <a:lnTo>
                    <a:pt x="336" y="144"/>
                  </a:lnTo>
                  <a:lnTo>
                    <a:pt x="336" y="142"/>
                  </a:lnTo>
                  <a:lnTo>
                    <a:pt x="338" y="140"/>
                  </a:lnTo>
                  <a:lnTo>
                    <a:pt x="340" y="140"/>
                  </a:lnTo>
                  <a:lnTo>
                    <a:pt x="342" y="138"/>
                  </a:lnTo>
                  <a:lnTo>
                    <a:pt x="342" y="138"/>
                  </a:lnTo>
                  <a:lnTo>
                    <a:pt x="342" y="138"/>
                  </a:lnTo>
                  <a:lnTo>
                    <a:pt x="346" y="130"/>
                  </a:lnTo>
                  <a:lnTo>
                    <a:pt x="350" y="124"/>
                  </a:lnTo>
                  <a:lnTo>
                    <a:pt x="350" y="120"/>
                  </a:lnTo>
                  <a:lnTo>
                    <a:pt x="350" y="116"/>
                  </a:lnTo>
                  <a:lnTo>
                    <a:pt x="348" y="112"/>
                  </a:lnTo>
                  <a:lnTo>
                    <a:pt x="346" y="110"/>
                  </a:lnTo>
                  <a:lnTo>
                    <a:pt x="344" y="108"/>
                  </a:lnTo>
                  <a:lnTo>
                    <a:pt x="342" y="108"/>
                  </a:lnTo>
                  <a:lnTo>
                    <a:pt x="340" y="106"/>
                  </a:lnTo>
                  <a:lnTo>
                    <a:pt x="340" y="106"/>
                  </a:lnTo>
                  <a:lnTo>
                    <a:pt x="334" y="102"/>
                  </a:lnTo>
                  <a:lnTo>
                    <a:pt x="332" y="100"/>
                  </a:lnTo>
                  <a:lnTo>
                    <a:pt x="330" y="98"/>
                  </a:lnTo>
                  <a:lnTo>
                    <a:pt x="328" y="98"/>
                  </a:lnTo>
                  <a:lnTo>
                    <a:pt x="328" y="100"/>
                  </a:lnTo>
                  <a:lnTo>
                    <a:pt x="326" y="100"/>
                  </a:lnTo>
                  <a:lnTo>
                    <a:pt x="326" y="102"/>
                  </a:lnTo>
                  <a:lnTo>
                    <a:pt x="326" y="104"/>
                  </a:lnTo>
                  <a:lnTo>
                    <a:pt x="328" y="104"/>
                  </a:lnTo>
                  <a:lnTo>
                    <a:pt x="328" y="106"/>
                  </a:lnTo>
                  <a:lnTo>
                    <a:pt x="328" y="110"/>
                  </a:lnTo>
                  <a:lnTo>
                    <a:pt x="326" y="112"/>
                  </a:lnTo>
                  <a:lnTo>
                    <a:pt x="326" y="114"/>
                  </a:lnTo>
                  <a:lnTo>
                    <a:pt x="324" y="114"/>
                  </a:lnTo>
                  <a:lnTo>
                    <a:pt x="322" y="112"/>
                  </a:lnTo>
                  <a:lnTo>
                    <a:pt x="320" y="112"/>
                  </a:lnTo>
                  <a:lnTo>
                    <a:pt x="318" y="110"/>
                  </a:lnTo>
                  <a:lnTo>
                    <a:pt x="316" y="108"/>
                  </a:lnTo>
                  <a:lnTo>
                    <a:pt x="316" y="108"/>
                  </a:lnTo>
                  <a:lnTo>
                    <a:pt x="298" y="94"/>
                  </a:lnTo>
                  <a:lnTo>
                    <a:pt x="282" y="84"/>
                  </a:lnTo>
                  <a:lnTo>
                    <a:pt x="268" y="78"/>
                  </a:lnTo>
                  <a:lnTo>
                    <a:pt x="262" y="76"/>
                  </a:lnTo>
                  <a:lnTo>
                    <a:pt x="252" y="74"/>
                  </a:lnTo>
                  <a:lnTo>
                    <a:pt x="244" y="72"/>
                  </a:lnTo>
                  <a:lnTo>
                    <a:pt x="240" y="70"/>
                  </a:lnTo>
                  <a:lnTo>
                    <a:pt x="236" y="68"/>
                  </a:lnTo>
                  <a:lnTo>
                    <a:pt x="234" y="66"/>
                  </a:lnTo>
                  <a:lnTo>
                    <a:pt x="232" y="66"/>
                  </a:lnTo>
                  <a:lnTo>
                    <a:pt x="232" y="66"/>
                  </a:lnTo>
                  <a:lnTo>
                    <a:pt x="228" y="62"/>
                  </a:lnTo>
                  <a:lnTo>
                    <a:pt x="224" y="62"/>
                  </a:lnTo>
                  <a:lnTo>
                    <a:pt x="222" y="62"/>
                  </a:lnTo>
                  <a:lnTo>
                    <a:pt x="222" y="64"/>
                  </a:lnTo>
                  <a:lnTo>
                    <a:pt x="220" y="66"/>
                  </a:lnTo>
                  <a:lnTo>
                    <a:pt x="220" y="68"/>
                  </a:lnTo>
                  <a:lnTo>
                    <a:pt x="220" y="72"/>
                  </a:lnTo>
                  <a:lnTo>
                    <a:pt x="222" y="74"/>
                  </a:lnTo>
                  <a:lnTo>
                    <a:pt x="222" y="76"/>
                  </a:lnTo>
                  <a:lnTo>
                    <a:pt x="222" y="76"/>
                  </a:lnTo>
                  <a:lnTo>
                    <a:pt x="220" y="80"/>
                  </a:lnTo>
                  <a:lnTo>
                    <a:pt x="218" y="82"/>
                  </a:lnTo>
                  <a:lnTo>
                    <a:pt x="216" y="84"/>
                  </a:lnTo>
                  <a:lnTo>
                    <a:pt x="214" y="82"/>
                  </a:lnTo>
                  <a:lnTo>
                    <a:pt x="212" y="82"/>
                  </a:lnTo>
                  <a:lnTo>
                    <a:pt x="212" y="80"/>
                  </a:lnTo>
                  <a:lnTo>
                    <a:pt x="212" y="80"/>
                  </a:lnTo>
                  <a:lnTo>
                    <a:pt x="208" y="72"/>
                  </a:lnTo>
                  <a:lnTo>
                    <a:pt x="200" y="60"/>
                  </a:lnTo>
                  <a:lnTo>
                    <a:pt x="194" y="52"/>
                  </a:lnTo>
                  <a:lnTo>
                    <a:pt x="190" y="48"/>
                  </a:lnTo>
                  <a:lnTo>
                    <a:pt x="186" y="44"/>
                  </a:lnTo>
                  <a:lnTo>
                    <a:pt x="182" y="44"/>
                  </a:lnTo>
                  <a:lnTo>
                    <a:pt x="180" y="44"/>
                  </a:lnTo>
                  <a:lnTo>
                    <a:pt x="180" y="44"/>
                  </a:lnTo>
                  <a:lnTo>
                    <a:pt x="178" y="46"/>
                  </a:lnTo>
                  <a:lnTo>
                    <a:pt x="180" y="48"/>
                  </a:lnTo>
                  <a:lnTo>
                    <a:pt x="180" y="50"/>
                  </a:lnTo>
                  <a:lnTo>
                    <a:pt x="180" y="52"/>
                  </a:lnTo>
                  <a:lnTo>
                    <a:pt x="182" y="54"/>
                  </a:lnTo>
                  <a:lnTo>
                    <a:pt x="182" y="56"/>
                  </a:lnTo>
                  <a:lnTo>
                    <a:pt x="182" y="56"/>
                  </a:lnTo>
                  <a:lnTo>
                    <a:pt x="180" y="62"/>
                  </a:lnTo>
                  <a:lnTo>
                    <a:pt x="178" y="66"/>
                  </a:lnTo>
                  <a:lnTo>
                    <a:pt x="176" y="68"/>
                  </a:lnTo>
                  <a:lnTo>
                    <a:pt x="174" y="68"/>
                  </a:lnTo>
                  <a:lnTo>
                    <a:pt x="170" y="66"/>
                  </a:lnTo>
                  <a:lnTo>
                    <a:pt x="168" y="64"/>
                  </a:lnTo>
                  <a:lnTo>
                    <a:pt x="166" y="62"/>
                  </a:lnTo>
                  <a:lnTo>
                    <a:pt x="166" y="62"/>
                  </a:lnTo>
                  <a:lnTo>
                    <a:pt x="166" y="60"/>
                  </a:lnTo>
                  <a:lnTo>
                    <a:pt x="162" y="58"/>
                  </a:lnTo>
                  <a:lnTo>
                    <a:pt x="158" y="58"/>
                  </a:lnTo>
                  <a:lnTo>
                    <a:pt x="156" y="58"/>
                  </a:lnTo>
                  <a:lnTo>
                    <a:pt x="152" y="60"/>
                  </a:lnTo>
                  <a:lnTo>
                    <a:pt x="150" y="62"/>
                  </a:lnTo>
                  <a:lnTo>
                    <a:pt x="150" y="64"/>
                  </a:lnTo>
                  <a:lnTo>
                    <a:pt x="150" y="64"/>
                  </a:lnTo>
                  <a:lnTo>
                    <a:pt x="148" y="66"/>
                  </a:lnTo>
                  <a:lnTo>
                    <a:pt x="144" y="68"/>
                  </a:lnTo>
                  <a:lnTo>
                    <a:pt x="142" y="72"/>
                  </a:lnTo>
                  <a:lnTo>
                    <a:pt x="138" y="74"/>
                  </a:lnTo>
                  <a:lnTo>
                    <a:pt x="136" y="76"/>
                  </a:lnTo>
                  <a:lnTo>
                    <a:pt x="134" y="76"/>
                  </a:lnTo>
                  <a:lnTo>
                    <a:pt x="124" y="78"/>
                  </a:lnTo>
                  <a:lnTo>
                    <a:pt x="112" y="84"/>
                  </a:lnTo>
                  <a:lnTo>
                    <a:pt x="102" y="92"/>
                  </a:lnTo>
                  <a:lnTo>
                    <a:pt x="96" y="98"/>
                  </a:lnTo>
                  <a:lnTo>
                    <a:pt x="92" y="100"/>
                  </a:lnTo>
                  <a:lnTo>
                    <a:pt x="86" y="104"/>
                  </a:lnTo>
                  <a:lnTo>
                    <a:pt x="80" y="108"/>
                  </a:lnTo>
                  <a:lnTo>
                    <a:pt x="76" y="108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6" y="106"/>
                  </a:lnTo>
                  <a:lnTo>
                    <a:pt x="60" y="100"/>
                  </a:lnTo>
                  <a:lnTo>
                    <a:pt x="52" y="94"/>
                  </a:lnTo>
                  <a:lnTo>
                    <a:pt x="42" y="88"/>
                  </a:lnTo>
                  <a:lnTo>
                    <a:pt x="34" y="84"/>
                  </a:lnTo>
                  <a:lnTo>
                    <a:pt x="32" y="82"/>
                  </a:lnTo>
                  <a:lnTo>
                    <a:pt x="22" y="80"/>
                  </a:lnTo>
                  <a:lnTo>
                    <a:pt x="12" y="76"/>
                  </a:lnTo>
                  <a:lnTo>
                    <a:pt x="2" y="72"/>
                  </a:lnTo>
                  <a:lnTo>
                    <a:pt x="0" y="72"/>
                  </a:lnTo>
                  <a:lnTo>
                    <a:pt x="0" y="364"/>
                  </a:lnTo>
                  <a:lnTo>
                    <a:pt x="12" y="364"/>
                  </a:lnTo>
                  <a:lnTo>
                    <a:pt x="20" y="370"/>
                  </a:lnTo>
                  <a:lnTo>
                    <a:pt x="30" y="376"/>
                  </a:lnTo>
                  <a:lnTo>
                    <a:pt x="40" y="384"/>
                  </a:lnTo>
                  <a:lnTo>
                    <a:pt x="50" y="392"/>
                  </a:lnTo>
                  <a:lnTo>
                    <a:pt x="58" y="398"/>
                  </a:lnTo>
                  <a:lnTo>
                    <a:pt x="60" y="400"/>
                  </a:lnTo>
                  <a:lnTo>
                    <a:pt x="64" y="400"/>
                  </a:lnTo>
                  <a:lnTo>
                    <a:pt x="70" y="396"/>
                  </a:lnTo>
                  <a:lnTo>
                    <a:pt x="74" y="394"/>
                  </a:lnTo>
                  <a:lnTo>
                    <a:pt x="78" y="390"/>
                  </a:lnTo>
                  <a:lnTo>
                    <a:pt x="80" y="388"/>
                  </a:lnTo>
                  <a:lnTo>
                    <a:pt x="82" y="388"/>
                  </a:lnTo>
                  <a:lnTo>
                    <a:pt x="88" y="392"/>
                  </a:lnTo>
                  <a:lnTo>
                    <a:pt x="96" y="402"/>
                  </a:lnTo>
                  <a:lnTo>
                    <a:pt x="106" y="414"/>
                  </a:lnTo>
                  <a:lnTo>
                    <a:pt x="116" y="428"/>
                  </a:lnTo>
                  <a:lnTo>
                    <a:pt x="124" y="440"/>
                  </a:lnTo>
                  <a:lnTo>
                    <a:pt x="130" y="448"/>
                  </a:lnTo>
                  <a:lnTo>
                    <a:pt x="132" y="452"/>
                  </a:lnTo>
                  <a:lnTo>
                    <a:pt x="136" y="460"/>
                  </a:lnTo>
                  <a:lnTo>
                    <a:pt x="140" y="466"/>
                  </a:lnTo>
                  <a:lnTo>
                    <a:pt x="146" y="472"/>
                  </a:lnTo>
                  <a:lnTo>
                    <a:pt x="150" y="476"/>
                  </a:lnTo>
                  <a:lnTo>
                    <a:pt x="152" y="478"/>
                  </a:lnTo>
                  <a:lnTo>
                    <a:pt x="154" y="478"/>
                  </a:lnTo>
                  <a:lnTo>
                    <a:pt x="154" y="486"/>
                  </a:lnTo>
                  <a:lnTo>
                    <a:pt x="152" y="496"/>
                  </a:lnTo>
                  <a:lnTo>
                    <a:pt x="150" y="508"/>
                  </a:lnTo>
                  <a:lnTo>
                    <a:pt x="148" y="516"/>
                  </a:lnTo>
                  <a:lnTo>
                    <a:pt x="146" y="520"/>
                  </a:lnTo>
                  <a:lnTo>
                    <a:pt x="146" y="526"/>
                  </a:lnTo>
                  <a:lnTo>
                    <a:pt x="146" y="532"/>
                  </a:lnTo>
                  <a:lnTo>
                    <a:pt x="148" y="536"/>
                  </a:lnTo>
                  <a:lnTo>
                    <a:pt x="150" y="538"/>
                  </a:lnTo>
                  <a:lnTo>
                    <a:pt x="150" y="540"/>
                  </a:lnTo>
                  <a:lnTo>
                    <a:pt x="156" y="542"/>
                  </a:lnTo>
                  <a:lnTo>
                    <a:pt x="160" y="548"/>
                  </a:lnTo>
                  <a:lnTo>
                    <a:pt x="164" y="552"/>
                  </a:lnTo>
                  <a:lnTo>
                    <a:pt x="166" y="558"/>
                  </a:lnTo>
                  <a:lnTo>
                    <a:pt x="168" y="562"/>
                  </a:lnTo>
                  <a:lnTo>
                    <a:pt x="170" y="568"/>
                  </a:lnTo>
                  <a:lnTo>
                    <a:pt x="172" y="570"/>
                  </a:lnTo>
                  <a:lnTo>
                    <a:pt x="172" y="572"/>
                  </a:lnTo>
                  <a:lnTo>
                    <a:pt x="188" y="584"/>
                  </a:lnTo>
                  <a:lnTo>
                    <a:pt x="200" y="594"/>
                  </a:lnTo>
                  <a:lnTo>
                    <a:pt x="210" y="598"/>
                  </a:lnTo>
                  <a:lnTo>
                    <a:pt x="214" y="600"/>
                  </a:lnTo>
                  <a:lnTo>
                    <a:pt x="220" y="606"/>
                  </a:lnTo>
                  <a:lnTo>
                    <a:pt x="224" y="612"/>
                  </a:lnTo>
                  <a:lnTo>
                    <a:pt x="228" y="618"/>
                  </a:lnTo>
                  <a:lnTo>
                    <a:pt x="230" y="622"/>
                  </a:lnTo>
                  <a:lnTo>
                    <a:pt x="230" y="626"/>
                  </a:lnTo>
                  <a:lnTo>
                    <a:pt x="230" y="626"/>
                  </a:lnTo>
                  <a:lnTo>
                    <a:pt x="592" y="626"/>
                  </a:lnTo>
                  <a:lnTo>
                    <a:pt x="604" y="636"/>
                  </a:lnTo>
                  <a:lnTo>
                    <a:pt x="628" y="638"/>
                  </a:lnTo>
                  <a:lnTo>
                    <a:pt x="630" y="642"/>
                  </a:lnTo>
                  <a:lnTo>
                    <a:pt x="634" y="644"/>
                  </a:lnTo>
                  <a:lnTo>
                    <a:pt x="638" y="646"/>
                  </a:lnTo>
                  <a:lnTo>
                    <a:pt x="642" y="646"/>
                  </a:lnTo>
                  <a:lnTo>
                    <a:pt x="644" y="646"/>
                  </a:lnTo>
                  <a:lnTo>
                    <a:pt x="646" y="646"/>
                  </a:lnTo>
                  <a:lnTo>
                    <a:pt x="652" y="644"/>
                  </a:lnTo>
                  <a:lnTo>
                    <a:pt x="658" y="642"/>
                  </a:lnTo>
                  <a:lnTo>
                    <a:pt x="662" y="640"/>
                  </a:lnTo>
                  <a:lnTo>
                    <a:pt x="666" y="638"/>
                  </a:lnTo>
                  <a:lnTo>
                    <a:pt x="668" y="636"/>
                  </a:lnTo>
                  <a:lnTo>
                    <a:pt x="668" y="634"/>
                  </a:lnTo>
                  <a:lnTo>
                    <a:pt x="682" y="632"/>
                  </a:lnTo>
                  <a:lnTo>
                    <a:pt x="694" y="634"/>
                  </a:lnTo>
                  <a:lnTo>
                    <a:pt x="702" y="638"/>
                  </a:lnTo>
                  <a:lnTo>
                    <a:pt x="706" y="644"/>
                  </a:lnTo>
                  <a:lnTo>
                    <a:pt x="708" y="646"/>
                  </a:lnTo>
                  <a:lnTo>
                    <a:pt x="716" y="646"/>
                  </a:lnTo>
                  <a:lnTo>
                    <a:pt x="720" y="648"/>
                  </a:lnTo>
                  <a:lnTo>
                    <a:pt x="724" y="650"/>
                  </a:lnTo>
                  <a:lnTo>
                    <a:pt x="726" y="652"/>
                  </a:lnTo>
                  <a:lnTo>
                    <a:pt x="726" y="654"/>
                  </a:lnTo>
                  <a:lnTo>
                    <a:pt x="726" y="656"/>
                  </a:lnTo>
                  <a:lnTo>
                    <a:pt x="724" y="658"/>
                  </a:lnTo>
                  <a:lnTo>
                    <a:pt x="724" y="660"/>
                  </a:lnTo>
                  <a:lnTo>
                    <a:pt x="724" y="660"/>
                  </a:lnTo>
                  <a:lnTo>
                    <a:pt x="726" y="668"/>
                  </a:lnTo>
                  <a:lnTo>
                    <a:pt x="728" y="674"/>
                  </a:lnTo>
                  <a:lnTo>
                    <a:pt x="730" y="674"/>
                  </a:lnTo>
                  <a:lnTo>
                    <a:pt x="734" y="674"/>
                  </a:lnTo>
                  <a:lnTo>
                    <a:pt x="738" y="674"/>
                  </a:lnTo>
                  <a:lnTo>
                    <a:pt x="744" y="674"/>
                  </a:lnTo>
                  <a:lnTo>
                    <a:pt x="748" y="674"/>
                  </a:lnTo>
                  <a:lnTo>
                    <a:pt x="752" y="672"/>
                  </a:lnTo>
                  <a:lnTo>
                    <a:pt x="756" y="672"/>
                  </a:lnTo>
                  <a:lnTo>
                    <a:pt x="762" y="672"/>
                  </a:lnTo>
                  <a:lnTo>
                    <a:pt x="768" y="674"/>
                  </a:lnTo>
                  <a:lnTo>
                    <a:pt x="772" y="676"/>
                  </a:lnTo>
                  <a:lnTo>
                    <a:pt x="776" y="678"/>
                  </a:lnTo>
                  <a:lnTo>
                    <a:pt x="780" y="682"/>
                  </a:lnTo>
                  <a:lnTo>
                    <a:pt x="784" y="684"/>
                  </a:lnTo>
                  <a:lnTo>
                    <a:pt x="788" y="688"/>
                  </a:lnTo>
                  <a:lnTo>
                    <a:pt x="790" y="690"/>
                  </a:lnTo>
                  <a:lnTo>
                    <a:pt x="790" y="692"/>
                  </a:lnTo>
                  <a:lnTo>
                    <a:pt x="788" y="694"/>
                  </a:lnTo>
                  <a:lnTo>
                    <a:pt x="788" y="694"/>
                  </a:lnTo>
                  <a:lnTo>
                    <a:pt x="790" y="698"/>
                  </a:lnTo>
                  <a:lnTo>
                    <a:pt x="790" y="698"/>
                  </a:lnTo>
                  <a:lnTo>
                    <a:pt x="788" y="700"/>
                  </a:lnTo>
                  <a:lnTo>
                    <a:pt x="786" y="702"/>
                  </a:lnTo>
                  <a:lnTo>
                    <a:pt x="784" y="704"/>
                  </a:lnTo>
                  <a:lnTo>
                    <a:pt x="780" y="704"/>
                  </a:lnTo>
                  <a:lnTo>
                    <a:pt x="778" y="702"/>
                  </a:lnTo>
                  <a:lnTo>
                    <a:pt x="774" y="702"/>
                  </a:lnTo>
                  <a:lnTo>
                    <a:pt x="772" y="702"/>
                  </a:lnTo>
                  <a:lnTo>
                    <a:pt x="770" y="702"/>
                  </a:lnTo>
                  <a:lnTo>
                    <a:pt x="764" y="696"/>
                  </a:lnTo>
                  <a:lnTo>
                    <a:pt x="764" y="696"/>
                  </a:lnTo>
                  <a:lnTo>
                    <a:pt x="766" y="700"/>
                  </a:lnTo>
                  <a:lnTo>
                    <a:pt x="766" y="702"/>
                  </a:lnTo>
                  <a:lnTo>
                    <a:pt x="768" y="706"/>
                  </a:lnTo>
                  <a:lnTo>
                    <a:pt x="766" y="712"/>
                  </a:lnTo>
                  <a:lnTo>
                    <a:pt x="766" y="716"/>
                  </a:lnTo>
                  <a:lnTo>
                    <a:pt x="762" y="718"/>
                  </a:lnTo>
                  <a:lnTo>
                    <a:pt x="760" y="718"/>
                  </a:lnTo>
                  <a:lnTo>
                    <a:pt x="756" y="720"/>
                  </a:lnTo>
                  <a:lnTo>
                    <a:pt x="752" y="722"/>
                  </a:lnTo>
                  <a:lnTo>
                    <a:pt x="750" y="724"/>
                  </a:lnTo>
                  <a:lnTo>
                    <a:pt x="750" y="726"/>
                  </a:lnTo>
                  <a:lnTo>
                    <a:pt x="752" y="728"/>
                  </a:lnTo>
                  <a:lnTo>
                    <a:pt x="752" y="730"/>
                  </a:lnTo>
                  <a:lnTo>
                    <a:pt x="752" y="732"/>
                  </a:lnTo>
                  <a:lnTo>
                    <a:pt x="752" y="730"/>
                  </a:lnTo>
                  <a:lnTo>
                    <a:pt x="754" y="730"/>
                  </a:lnTo>
                  <a:lnTo>
                    <a:pt x="754" y="730"/>
                  </a:lnTo>
                  <a:lnTo>
                    <a:pt x="756" y="732"/>
                  </a:lnTo>
                  <a:lnTo>
                    <a:pt x="758" y="736"/>
                  </a:lnTo>
                  <a:lnTo>
                    <a:pt x="756" y="738"/>
                  </a:lnTo>
                  <a:lnTo>
                    <a:pt x="756" y="740"/>
                  </a:lnTo>
                  <a:lnTo>
                    <a:pt x="754" y="740"/>
                  </a:lnTo>
                  <a:lnTo>
                    <a:pt x="752" y="742"/>
                  </a:lnTo>
                  <a:lnTo>
                    <a:pt x="752" y="742"/>
                  </a:lnTo>
                  <a:lnTo>
                    <a:pt x="750" y="744"/>
                  </a:lnTo>
                  <a:lnTo>
                    <a:pt x="748" y="746"/>
                  </a:lnTo>
                  <a:lnTo>
                    <a:pt x="748" y="746"/>
                  </a:lnTo>
                  <a:lnTo>
                    <a:pt x="752" y="746"/>
                  </a:lnTo>
                  <a:lnTo>
                    <a:pt x="754" y="746"/>
                  </a:lnTo>
                  <a:lnTo>
                    <a:pt x="760" y="744"/>
                  </a:lnTo>
                  <a:lnTo>
                    <a:pt x="764" y="740"/>
                  </a:lnTo>
                  <a:lnTo>
                    <a:pt x="768" y="736"/>
                  </a:lnTo>
                  <a:lnTo>
                    <a:pt x="770" y="734"/>
                  </a:lnTo>
                  <a:lnTo>
                    <a:pt x="770" y="730"/>
                  </a:lnTo>
                  <a:lnTo>
                    <a:pt x="772" y="728"/>
                  </a:lnTo>
                  <a:lnTo>
                    <a:pt x="774" y="724"/>
                  </a:lnTo>
                  <a:lnTo>
                    <a:pt x="776" y="722"/>
                  </a:lnTo>
                  <a:lnTo>
                    <a:pt x="782" y="722"/>
                  </a:lnTo>
                  <a:lnTo>
                    <a:pt x="788" y="722"/>
                  </a:lnTo>
                  <a:lnTo>
                    <a:pt x="794" y="722"/>
                  </a:lnTo>
                  <a:lnTo>
                    <a:pt x="798" y="722"/>
                  </a:lnTo>
                  <a:lnTo>
                    <a:pt x="802" y="722"/>
                  </a:lnTo>
                  <a:lnTo>
                    <a:pt x="802" y="722"/>
                  </a:lnTo>
                  <a:lnTo>
                    <a:pt x="800" y="722"/>
                  </a:lnTo>
                  <a:lnTo>
                    <a:pt x="798" y="720"/>
                  </a:lnTo>
                  <a:lnTo>
                    <a:pt x="798" y="718"/>
                  </a:lnTo>
                  <a:lnTo>
                    <a:pt x="798" y="714"/>
                  </a:lnTo>
                  <a:lnTo>
                    <a:pt x="800" y="712"/>
                  </a:lnTo>
                  <a:lnTo>
                    <a:pt x="804" y="708"/>
                  </a:lnTo>
                  <a:lnTo>
                    <a:pt x="806" y="704"/>
                  </a:lnTo>
                  <a:lnTo>
                    <a:pt x="810" y="700"/>
                  </a:lnTo>
                  <a:lnTo>
                    <a:pt x="814" y="698"/>
                  </a:lnTo>
                  <a:lnTo>
                    <a:pt x="820" y="696"/>
                  </a:lnTo>
                  <a:lnTo>
                    <a:pt x="826" y="696"/>
                  </a:lnTo>
                  <a:lnTo>
                    <a:pt x="832" y="696"/>
                  </a:lnTo>
                  <a:lnTo>
                    <a:pt x="838" y="696"/>
                  </a:lnTo>
                  <a:lnTo>
                    <a:pt x="840" y="698"/>
                  </a:lnTo>
                  <a:lnTo>
                    <a:pt x="842" y="698"/>
                  </a:lnTo>
                  <a:lnTo>
                    <a:pt x="846" y="700"/>
                  </a:lnTo>
                  <a:lnTo>
                    <a:pt x="848" y="700"/>
                  </a:lnTo>
                  <a:lnTo>
                    <a:pt x="850" y="70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90" name="Freeform 557">
              <a:extLst>
                <a:ext uri="{FF2B5EF4-FFF2-40B4-BE49-F238E27FC236}">
                  <a16:creationId xmlns:a16="http://schemas.microsoft.com/office/drawing/2014/main" id="{63886620-8F58-4E4B-95E0-8B1A39F7D07A}"/>
                </a:ext>
              </a:extLst>
            </p:cNvPr>
            <p:cNvSpPr/>
            <p:nvPr/>
          </p:nvSpPr>
          <p:spPr bwMode="gray">
            <a:xfrm>
              <a:off x="5345160" y="2263782"/>
              <a:ext cx="910887" cy="921375"/>
            </a:xfrm>
            <a:custGeom>
              <a:avLst/>
              <a:gdLst>
                <a:gd name="T0" fmla="*/ 318 w 492"/>
                <a:gd name="T1" fmla="*/ 44 h 498"/>
                <a:gd name="T2" fmla="*/ 282 w 492"/>
                <a:gd name="T3" fmla="*/ 40 h 498"/>
                <a:gd name="T4" fmla="*/ 262 w 492"/>
                <a:gd name="T5" fmla="*/ 32 h 498"/>
                <a:gd name="T6" fmla="*/ 242 w 492"/>
                <a:gd name="T7" fmla="*/ 24 h 498"/>
                <a:gd name="T8" fmla="*/ 230 w 492"/>
                <a:gd name="T9" fmla="*/ 28 h 498"/>
                <a:gd name="T10" fmla="*/ 220 w 492"/>
                <a:gd name="T11" fmla="*/ 32 h 498"/>
                <a:gd name="T12" fmla="*/ 176 w 492"/>
                <a:gd name="T13" fmla="*/ 4 h 498"/>
                <a:gd name="T14" fmla="*/ 118 w 492"/>
                <a:gd name="T15" fmla="*/ 12 h 498"/>
                <a:gd name="T16" fmla="*/ 100 w 492"/>
                <a:gd name="T17" fmla="*/ 14 h 498"/>
                <a:gd name="T18" fmla="*/ 68 w 492"/>
                <a:gd name="T19" fmla="*/ 60 h 498"/>
                <a:gd name="T20" fmla="*/ 18 w 492"/>
                <a:gd name="T21" fmla="*/ 98 h 498"/>
                <a:gd name="T22" fmla="*/ 60 w 492"/>
                <a:gd name="T23" fmla="*/ 144 h 498"/>
                <a:gd name="T24" fmla="*/ 58 w 492"/>
                <a:gd name="T25" fmla="*/ 178 h 498"/>
                <a:gd name="T26" fmla="*/ 8 w 492"/>
                <a:gd name="T27" fmla="*/ 182 h 498"/>
                <a:gd name="T28" fmla="*/ 62 w 492"/>
                <a:gd name="T29" fmla="*/ 228 h 498"/>
                <a:gd name="T30" fmla="*/ 86 w 492"/>
                <a:gd name="T31" fmla="*/ 220 h 498"/>
                <a:gd name="T32" fmla="*/ 86 w 492"/>
                <a:gd name="T33" fmla="*/ 236 h 498"/>
                <a:gd name="T34" fmla="*/ 76 w 492"/>
                <a:gd name="T35" fmla="*/ 260 h 498"/>
                <a:gd name="T36" fmla="*/ 52 w 492"/>
                <a:gd name="T37" fmla="*/ 284 h 498"/>
                <a:gd name="T38" fmla="*/ 18 w 492"/>
                <a:gd name="T39" fmla="*/ 308 h 498"/>
                <a:gd name="T40" fmla="*/ 28 w 492"/>
                <a:gd name="T41" fmla="*/ 328 h 498"/>
                <a:gd name="T42" fmla="*/ 38 w 492"/>
                <a:gd name="T43" fmla="*/ 352 h 498"/>
                <a:gd name="T44" fmla="*/ 68 w 492"/>
                <a:gd name="T45" fmla="*/ 362 h 498"/>
                <a:gd name="T46" fmla="*/ 74 w 492"/>
                <a:gd name="T47" fmla="*/ 386 h 498"/>
                <a:gd name="T48" fmla="*/ 92 w 492"/>
                <a:gd name="T49" fmla="*/ 382 h 498"/>
                <a:gd name="T50" fmla="*/ 102 w 492"/>
                <a:gd name="T51" fmla="*/ 394 h 498"/>
                <a:gd name="T52" fmla="*/ 124 w 492"/>
                <a:gd name="T53" fmla="*/ 390 h 498"/>
                <a:gd name="T54" fmla="*/ 138 w 492"/>
                <a:gd name="T55" fmla="*/ 384 h 498"/>
                <a:gd name="T56" fmla="*/ 104 w 492"/>
                <a:gd name="T57" fmla="*/ 434 h 498"/>
                <a:gd name="T58" fmla="*/ 68 w 492"/>
                <a:gd name="T59" fmla="*/ 464 h 498"/>
                <a:gd name="T60" fmla="*/ 86 w 492"/>
                <a:gd name="T61" fmla="*/ 466 h 498"/>
                <a:gd name="T62" fmla="*/ 160 w 492"/>
                <a:gd name="T63" fmla="*/ 412 h 498"/>
                <a:gd name="T64" fmla="*/ 186 w 492"/>
                <a:gd name="T65" fmla="*/ 390 h 498"/>
                <a:gd name="T66" fmla="*/ 178 w 492"/>
                <a:gd name="T67" fmla="*/ 374 h 498"/>
                <a:gd name="T68" fmla="*/ 206 w 492"/>
                <a:gd name="T69" fmla="*/ 326 h 498"/>
                <a:gd name="T70" fmla="*/ 250 w 492"/>
                <a:gd name="T71" fmla="*/ 322 h 498"/>
                <a:gd name="T72" fmla="*/ 212 w 492"/>
                <a:gd name="T73" fmla="*/ 346 h 498"/>
                <a:gd name="T74" fmla="*/ 206 w 492"/>
                <a:gd name="T75" fmla="*/ 364 h 498"/>
                <a:gd name="T76" fmla="*/ 220 w 492"/>
                <a:gd name="T77" fmla="*/ 376 h 498"/>
                <a:gd name="T78" fmla="*/ 246 w 492"/>
                <a:gd name="T79" fmla="*/ 356 h 498"/>
                <a:gd name="T80" fmla="*/ 254 w 492"/>
                <a:gd name="T81" fmla="*/ 338 h 498"/>
                <a:gd name="T82" fmla="*/ 274 w 492"/>
                <a:gd name="T83" fmla="*/ 338 h 498"/>
                <a:gd name="T84" fmla="*/ 312 w 492"/>
                <a:gd name="T85" fmla="*/ 354 h 498"/>
                <a:gd name="T86" fmla="*/ 350 w 492"/>
                <a:gd name="T87" fmla="*/ 368 h 498"/>
                <a:gd name="T88" fmla="*/ 372 w 492"/>
                <a:gd name="T89" fmla="*/ 372 h 498"/>
                <a:gd name="T90" fmla="*/ 426 w 492"/>
                <a:gd name="T91" fmla="*/ 388 h 498"/>
                <a:gd name="T92" fmla="*/ 452 w 492"/>
                <a:gd name="T93" fmla="*/ 428 h 498"/>
                <a:gd name="T94" fmla="*/ 462 w 492"/>
                <a:gd name="T95" fmla="*/ 454 h 498"/>
                <a:gd name="T96" fmla="*/ 472 w 492"/>
                <a:gd name="T97" fmla="*/ 462 h 498"/>
                <a:gd name="T98" fmla="*/ 480 w 492"/>
                <a:gd name="T99" fmla="*/ 474 h 498"/>
                <a:gd name="T100" fmla="*/ 480 w 492"/>
                <a:gd name="T101" fmla="*/ 496 h 498"/>
                <a:gd name="T102" fmla="*/ 490 w 492"/>
                <a:gd name="T103" fmla="*/ 456 h 498"/>
                <a:gd name="T104" fmla="*/ 462 w 492"/>
                <a:gd name="T105" fmla="*/ 418 h 498"/>
                <a:gd name="T106" fmla="*/ 416 w 492"/>
                <a:gd name="T107" fmla="*/ 368 h 498"/>
                <a:gd name="T108" fmla="*/ 378 w 492"/>
                <a:gd name="T109" fmla="*/ 362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92" h="498">
                  <a:moveTo>
                    <a:pt x="338" y="50"/>
                  </a:moveTo>
                  <a:lnTo>
                    <a:pt x="336" y="48"/>
                  </a:lnTo>
                  <a:lnTo>
                    <a:pt x="334" y="46"/>
                  </a:lnTo>
                  <a:lnTo>
                    <a:pt x="332" y="46"/>
                  </a:lnTo>
                  <a:lnTo>
                    <a:pt x="328" y="44"/>
                  </a:lnTo>
                  <a:lnTo>
                    <a:pt x="324" y="44"/>
                  </a:lnTo>
                  <a:lnTo>
                    <a:pt x="318" y="44"/>
                  </a:lnTo>
                  <a:lnTo>
                    <a:pt x="310" y="48"/>
                  </a:lnTo>
                  <a:lnTo>
                    <a:pt x="310" y="48"/>
                  </a:lnTo>
                  <a:lnTo>
                    <a:pt x="306" y="48"/>
                  </a:lnTo>
                  <a:lnTo>
                    <a:pt x="300" y="48"/>
                  </a:lnTo>
                  <a:lnTo>
                    <a:pt x="294" y="46"/>
                  </a:lnTo>
                  <a:lnTo>
                    <a:pt x="288" y="44"/>
                  </a:lnTo>
                  <a:lnTo>
                    <a:pt x="282" y="40"/>
                  </a:lnTo>
                  <a:lnTo>
                    <a:pt x="282" y="40"/>
                  </a:lnTo>
                  <a:lnTo>
                    <a:pt x="280" y="40"/>
                  </a:lnTo>
                  <a:lnTo>
                    <a:pt x="276" y="40"/>
                  </a:lnTo>
                  <a:lnTo>
                    <a:pt x="272" y="40"/>
                  </a:lnTo>
                  <a:lnTo>
                    <a:pt x="268" y="38"/>
                  </a:lnTo>
                  <a:lnTo>
                    <a:pt x="264" y="36"/>
                  </a:lnTo>
                  <a:lnTo>
                    <a:pt x="262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4" y="28"/>
                  </a:lnTo>
                  <a:lnTo>
                    <a:pt x="250" y="26"/>
                  </a:lnTo>
                  <a:lnTo>
                    <a:pt x="246" y="26"/>
                  </a:lnTo>
                  <a:lnTo>
                    <a:pt x="244" y="26"/>
                  </a:lnTo>
                  <a:lnTo>
                    <a:pt x="242" y="24"/>
                  </a:lnTo>
                  <a:lnTo>
                    <a:pt x="240" y="24"/>
                  </a:lnTo>
                  <a:lnTo>
                    <a:pt x="236" y="22"/>
                  </a:lnTo>
                  <a:lnTo>
                    <a:pt x="234" y="20"/>
                  </a:lnTo>
                  <a:lnTo>
                    <a:pt x="230" y="22"/>
                  </a:lnTo>
                  <a:lnTo>
                    <a:pt x="230" y="22"/>
                  </a:lnTo>
                  <a:lnTo>
                    <a:pt x="228" y="26"/>
                  </a:lnTo>
                  <a:lnTo>
                    <a:pt x="230" y="28"/>
                  </a:lnTo>
                  <a:lnTo>
                    <a:pt x="230" y="30"/>
                  </a:lnTo>
                  <a:lnTo>
                    <a:pt x="230" y="34"/>
                  </a:lnTo>
                  <a:lnTo>
                    <a:pt x="230" y="36"/>
                  </a:lnTo>
                  <a:lnTo>
                    <a:pt x="230" y="36"/>
                  </a:lnTo>
                  <a:lnTo>
                    <a:pt x="228" y="36"/>
                  </a:lnTo>
                  <a:lnTo>
                    <a:pt x="224" y="36"/>
                  </a:lnTo>
                  <a:lnTo>
                    <a:pt x="220" y="32"/>
                  </a:lnTo>
                  <a:lnTo>
                    <a:pt x="216" y="28"/>
                  </a:lnTo>
                  <a:lnTo>
                    <a:pt x="212" y="24"/>
                  </a:lnTo>
                  <a:lnTo>
                    <a:pt x="208" y="20"/>
                  </a:lnTo>
                  <a:lnTo>
                    <a:pt x="198" y="16"/>
                  </a:lnTo>
                  <a:lnTo>
                    <a:pt x="188" y="10"/>
                  </a:lnTo>
                  <a:lnTo>
                    <a:pt x="180" y="6"/>
                  </a:lnTo>
                  <a:lnTo>
                    <a:pt x="176" y="4"/>
                  </a:lnTo>
                  <a:lnTo>
                    <a:pt x="172" y="4"/>
                  </a:lnTo>
                  <a:lnTo>
                    <a:pt x="164" y="0"/>
                  </a:lnTo>
                  <a:lnTo>
                    <a:pt x="150" y="0"/>
                  </a:lnTo>
                  <a:lnTo>
                    <a:pt x="134" y="4"/>
                  </a:lnTo>
                  <a:lnTo>
                    <a:pt x="128" y="8"/>
                  </a:lnTo>
                  <a:lnTo>
                    <a:pt x="122" y="10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4" y="12"/>
                  </a:lnTo>
                  <a:lnTo>
                    <a:pt x="112" y="12"/>
                  </a:lnTo>
                  <a:lnTo>
                    <a:pt x="110" y="12"/>
                  </a:lnTo>
                  <a:lnTo>
                    <a:pt x="108" y="12"/>
                  </a:lnTo>
                  <a:lnTo>
                    <a:pt x="104" y="12"/>
                  </a:lnTo>
                  <a:lnTo>
                    <a:pt x="100" y="14"/>
                  </a:lnTo>
                  <a:lnTo>
                    <a:pt x="94" y="16"/>
                  </a:lnTo>
                  <a:lnTo>
                    <a:pt x="88" y="20"/>
                  </a:lnTo>
                  <a:lnTo>
                    <a:pt x="86" y="22"/>
                  </a:lnTo>
                  <a:lnTo>
                    <a:pt x="84" y="28"/>
                  </a:lnTo>
                  <a:lnTo>
                    <a:pt x="80" y="36"/>
                  </a:lnTo>
                  <a:lnTo>
                    <a:pt x="74" y="48"/>
                  </a:lnTo>
                  <a:lnTo>
                    <a:pt x="68" y="60"/>
                  </a:lnTo>
                  <a:lnTo>
                    <a:pt x="58" y="70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8" y="78"/>
                  </a:lnTo>
                  <a:lnTo>
                    <a:pt x="20" y="84"/>
                  </a:lnTo>
                  <a:lnTo>
                    <a:pt x="18" y="92"/>
                  </a:lnTo>
                  <a:lnTo>
                    <a:pt x="18" y="98"/>
                  </a:lnTo>
                  <a:lnTo>
                    <a:pt x="20" y="102"/>
                  </a:lnTo>
                  <a:lnTo>
                    <a:pt x="22" y="106"/>
                  </a:lnTo>
                  <a:lnTo>
                    <a:pt x="26" y="110"/>
                  </a:lnTo>
                  <a:lnTo>
                    <a:pt x="32" y="114"/>
                  </a:lnTo>
                  <a:lnTo>
                    <a:pt x="38" y="120"/>
                  </a:lnTo>
                  <a:lnTo>
                    <a:pt x="48" y="130"/>
                  </a:lnTo>
                  <a:lnTo>
                    <a:pt x="60" y="144"/>
                  </a:lnTo>
                  <a:lnTo>
                    <a:pt x="70" y="156"/>
                  </a:lnTo>
                  <a:lnTo>
                    <a:pt x="76" y="168"/>
                  </a:lnTo>
                  <a:lnTo>
                    <a:pt x="72" y="178"/>
                  </a:lnTo>
                  <a:lnTo>
                    <a:pt x="68" y="180"/>
                  </a:lnTo>
                  <a:lnTo>
                    <a:pt x="64" y="180"/>
                  </a:lnTo>
                  <a:lnTo>
                    <a:pt x="62" y="180"/>
                  </a:lnTo>
                  <a:lnTo>
                    <a:pt x="58" y="178"/>
                  </a:lnTo>
                  <a:lnTo>
                    <a:pt x="54" y="176"/>
                  </a:lnTo>
                  <a:lnTo>
                    <a:pt x="52" y="172"/>
                  </a:lnTo>
                  <a:lnTo>
                    <a:pt x="50" y="170"/>
                  </a:lnTo>
                  <a:lnTo>
                    <a:pt x="46" y="168"/>
                  </a:lnTo>
                  <a:lnTo>
                    <a:pt x="34" y="168"/>
                  </a:lnTo>
                  <a:lnTo>
                    <a:pt x="20" y="172"/>
                  </a:lnTo>
                  <a:lnTo>
                    <a:pt x="8" y="182"/>
                  </a:lnTo>
                  <a:lnTo>
                    <a:pt x="2" y="192"/>
                  </a:lnTo>
                  <a:lnTo>
                    <a:pt x="0" y="200"/>
                  </a:lnTo>
                  <a:lnTo>
                    <a:pt x="0" y="208"/>
                  </a:lnTo>
                  <a:lnTo>
                    <a:pt x="8" y="216"/>
                  </a:lnTo>
                  <a:lnTo>
                    <a:pt x="26" y="226"/>
                  </a:lnTo>
                  <a:lnTo>
                    <a:pt x="44" y="232"/>
                  </a:lnTo>
                  <a:lnTo>
                    <a:pt x="62" y="228"/>
                  </a:lnTo>
                  <a:lnTo>
                    <a:pt x="64" y="228"/>
                  </a:lnTo>
                  <a:lnTo>
                    <a:pt x="66" y="226"/>
                  </a:lnTo>
                  <a:lnTo>
                    <a:pt x="70" y="224"/>
                  </a:lnTo>
                  <a:lnTo>
                    <a:pt x="74" y="222"/>
                  </a:lnTo>
                  <a:lnTo>
                    <a:pt x="78" y="222"/>
                  </a:lnTo>
                  <a:lnTo>
                    <a:pt x="82" y="220"/>
                  </a:lnTo>
                  <a:lnTo>
                    <a:pt x="86" y="220"/>
                  </a:lnTo>
                  <a:lnTo>
                    <a:pt x="88" y="222"/>
                  </a:lnTo>
                  <a:lnTo>
                    <a:pt x="90" y="224"/>
                  </a:lnTo>
                  <a:lnTo>
                    <a:pt x="88" y="226"/>
                  </a:lnTo>
                  <a:lnTo>
                    <a:pt x="86" y="228"/>
                  </a:lnTo>
                  <a:lnTo>
                    <a:pt x="86" y="230"/>
                  </a:lnTo>
                  <a:lnTo>
                    <a:pt x="84" y="234"/>
                  </a:lnTo>
                  <a:lnTo>
                    <a:pt x="86" y="236"/>
                  </a:lnTo>
                  <a:lnTo>
                    <a:pt x="88" y="240"/>
                  </a:lnTo>
                  <a:lnTo>
                    <a:pt x="90" y="242"/>
                  </a:lnTo>
                  <a:lnTo>
                    <a:pt x="92" y="246"/>
                  </a:lnTo>
                  <a:lnTo>
                    <a:pt x="92" y="248"/>
                  </a:lnTo>
                  <a:lnTo>
                    <a:pt x="90" y="252"/>
                  </a:lnTo>
                  <a:lnTo>
                    <a:pt x="86" y="256"/>
                  </a:lnTo>
                  <a:lnTo>
                    <a:pt x="76" y="260"/>
                  </a:lnTo>
                  <a:lnTo>
                    <a:pt x="64" y="266"/>
                  </a:lnTo>
                  <a:lnTo>
                    <a:pt x="56" y="274"/>
                  </a:lnTo>
                  <a:lnTo>
                    <a:pt x="52" y="284"/>
                  </a:lnTo>
                  <a:lnTo>
                    <a:pt x="54" y="284"/>
                  </a:lnTo>
                  <a:lnTo>
                    <a:pt x="54" y="284"/>
                  </a:lnTo>
                  <a:lnTo>
                    <a:pt x="54" y="284"/>
                  </a:lnTo>
                  <a:lnTo>
                    <a:pt x="52" y="284"/>
                  </a:lnTo>
                  <a:lnTo>
                    <a:pt x="52" y="286"/>
                  </a:lnTo>
                  <a:lnTo>
                    <a:pt x="48" y="288"/>
                  </a:lnTo>
                  <a:lnTo>
                    <a:pt x="44" y="290"/>
                  </a:lnTo>
                  <a:lnTo>
                    <a:pt x="36" y="296"/>
                  </a:lnTo>
                  <a:lnTo>
                    <a:pt x="28" y="300"/>
                  </a:lnTo>
                  <a:lnTo>
                    <a:pt x="22" y="304"/>
                  </a:lnTo>
                  <a:lnTo>
                    <a:pt x="18" y="308"/>
                  </a:lnTo>
                  <a:lnTo>
                    <a:pt x="16" y="312"/>
                  </a:lnTo>
                  <a:lnTo>
                    <a:pt x="14" y="316"/>
                  </a:lnTo>
                  <a:lnTo>
                    <a:pt x="16" y="320"/>
                  </a:lnTo>
                  <a:lnTo>
                    <a:pt x="22" y="324"/>
                  </a:lnTo>
                  <a:lnTo>
                    <a:pt x="22" y="326"/>
                  </a:lnTo>
                  <a:lnTo>
                    <a:pt x="24" y="326"/>
                  </a:lnTo>
                  <a:lnTo>
                    <a:pt x="28" y="328"/>
                  </a:lnTo>
                  <a:lnTo>
                    <a:pt x="34" y="330"/>
                  </a:lnTo>
                  <a:lnTo>
                    <a:pt x="38" y="332"/>
                  </a:lnTo>
                  <a:lnTo>
                    <a:pt x="38" y="332"/>
                  </a:lnTo>
                  <a:lnTo>
                    <a:pt x="38" y="336"/>
                  </a:lnTo>
                  <a:lnTo>
                    <a:pt x="38" y="340"/>
                  </a:lnTo>
                  <a:lnTo>
                    <a:pt x="38" y="346"/>
                  </a:lnTo>
                  <a:lnTo>
                    <a:pt x="38" y="352"/>
                  </a:lnTo>
                  <a:lnTo>
                    <a:pt x="42" y="358"/>
                  </a:lnTo>
                  <a:lnTo>
                    <a:pt x="48" y="362"/>
                  </a:lnTo>
                  <a:lnTo>
                    <a:pt x="50" y="362"/>
                  </a:lnTo>
                  <a:lnTo>
                    <a:pt x="54" y="362"/>
                  </a:lnTo>
                  <a:lnTo>
                    <a:pt x="58" y="362"/>
                  </a:lnTo>
                  <a:lnTo>
                    <a:pt x="64" y="362"/>
                  </a:lnTo>
                  <a:lnTo>
                    <a:pt x="68" y="362"/>
                  </a:lnTo>
                  <a:lnTo>
                    <a:pt x="68" y="364"/>
                  </a:lnTo>
                  <a:lnTo>
                    <a:pt x="70" y="366"/>
                  </a:lnTo>
                  <a:lnTo>
                    <a:pt x="70" y="370"/>
                  </a:lnTo>
                  <a:lnTo>
                    <a:pt x="72" y="374"/>
                  </a:lnTo>
                  <a:lnTo>
                    <a:pt x="74" y="380"/>
                  </a:lnTo>
                  <a:lnTo>
                    <a:pt x="74" y="386"/>
                  </a:lnTo>
                  <a:lnTo>
                    <a:pt x="74" y="386"/>
                  </a:lnTo>
                  <a:lnTo>
                    <a:pt x="76" y="388"/>
                  </a:lnTo>
                  <a:lnTo>
                    <a:pt x="80" y="388"/>
                  </a:lnTo>
                  <a:lnTo>
                    <a:pt x="82" y="388"/>
                  </a:lnTo>
                  <a:lnTo>
                    <a:pt x="86" y="386"/>
                  </a:lnTo>
                  <a:lnTo>
                    <a:pt x="90" y="382"/>
                  </a:lnTo>
                  <a:lnTo>
                    <a:pt x="90" y="382"/>
                  </a:lnTo>
                  <a:lnTo>
                    <a:pt x="92" y="382"/>
                  </a:lnTo>
                  <a:lnTo>
                    <a:pt x="94" y="382"/>
                  </a:lnTo>
                  <a:lnTo>
                    <a:pt x="96" y="382"/>
                  </a:lnTo>
                  <a:lnTo>
                    <a:pt x="98" y="384"/>
                  </a:lnTo>
                  <a:lnTo>
                    <a:pt x="98" y="388"/>
                  </a:lnTo>
                  <a:lnTo>
                    <a:pt x="100" y="390"/>
                  </a:lnTo>
                  <a:lnTo>
                    <a:pt x="100" y="392"/>
                  </a:lnTo>
                  <a:lnTo>
                    <a:pt x="102" y="394"/>
                  </a:lnTo>
                  <a:lnTo>
                    <a:pt x="104" y="396"/>
                  </a:lnTo>
                  <a:lnTo>
                    <a:pt x="106" y="398"/>
                  </a:lnTo>
                  <a:lnTo>
                    <a:pt x="110" y="398"/>
                  </a:lnTo>
                  <a:lnTo>
                    <a:pt x="116" y="396"/>
                  </a:lnTo>
                  <a:lnTo>
                    <a:pt x="120" y="392"/>
                  </a:lnTo>
                  <a:lnTo>
                    <a:pt x="122" y="392"/>
                  </a:lnTo>
                  <a:lnTo>
                    <a:pt x="124" y="390"/>
                  </a:lnTo>
                  <a:lnTo>
                    <a:pt x="126" y="388"/>
                  </a:lnTo>
                  <a:lnTo>
                    <a:pt x="128" y="384"/>
                  </a:lnTo>
                  <a:lnTo>
                    <a:pt x="130" y="382"/>
                  </a:lnTo>
                  <a:lnTo>
                    <a:pt x="134" y="380"/>
                  </a:lnTo>
                  <a:lnTo>
                    <a:pt x="136" y="380"/>
                  </a:lnTo>
                  <a:lnTo>
                    <a:pt x="138" y="380"/>
                  </a:lnTo>
                  <a:lnTo>
                    <a:pt x="138" y="384"/>
                  </a:lnTo>
                  <a:lnTo>
                    <a:pt x="138" y="388"/>
                  </a:lnTo>
                  <a:lnTo>
                    <a:pt x="136" y="396"/>
                  </a:lnTo>
                  <a:lnTo>
                    <a:pt x="132" y="408"/>
                  </a:lnTo>
                  <a:lnTo>
                    <a:pt x="126" y="418"/>
                  </a:lnTo>
                  <a:lnTo>
                    <a:pt x="122" y="420"/>
                  </a:lnTo>
                  <a:lnTo>
                    <a:pt x="114" y="426"/>
                  </a:lnTo>
                  <a:lnTo>
                    <a:pt x="104" y="434"/>
                  </a:lnTo>
                  <a:lnTo>
                    <a:pt x="94" y="444"/>
                  </a:lnTo>
                  <a:lnTo>
                    <a:pt x="86" y="454"/>
                  </a:lnTo>
                  <a:lnTo>
                    <a:pt x="84" y="456"/>
                  </a:lnTo>
                  <a:lnTo>
                    <a:pt x="82" y="456"/>
                  </a:lnTo>
                  <a:lnTo>
                    <a:pt x="78" y="458"/>
                  </a:lnTo>
                  <a:lnTo>
                    <a:pt x="74" y="462"/>
                  </a:lnTo>
                  <a:lnTo>
                    <a:pt x="68" y="464"/>
                  </a:lnTo>
                  <a:lnTo>
                    <a:pt x="64" y="470"/>
                  </a:lnTo>
                  <a:lnTo>
                    <a:pt x="62" y="474"/>
                  </a:lnTo>
                  <a:lnTo>
                    <a:pt x="64" y="474"/>
                  </a:lnTo>
                  <a:lnTo>
                    <a:pt x="66" y="472"/>
                  </a:lnTo>
                  <a:lnTo>
                    <a:pt x="72" y="470"/>
                  </a:lnTo>
                  <a:lnTo>
                    <a:pt x="78" y="468"/>
                  </a:lnTo>
                  <a:lnTo>
                    <a:pt x="86" y="466"/>
                  </a:lnTo>
                  <a:lnTo>
                    <a:pt x="94" y="464"/>
                  </a:lnTo>
                  <a:lnTo>
                    <a:pt x="106" y="458"/>
                  </a:lnTo>
                  <a:lnTo>
                    <a:pt x="120" y="450"/>
                  </a:lnTo>
                  <a:lnTo>
                    <a:pt x="134" y="436"/>
                  </a:lnTo>
                  <a:lnTo>
                    <a:pt x="148" y="424"/>
                  </a:lnTo>
                  <a:lnTo>
                    <a:pt x="160" y="412"/>
                  </a:lnTo>
                  <a:lnTo>
                    <a:pt x="160" y="412"/>
                  </a:lnTo>
                  <a:lnTo>
                    <a:pt x="164" y="410"/>
                  </a:lnTo>
                  <a:lnTo>
                    <a:pt x="168" y="408"/>
                  </a:lnTo>
                  <a:lnTo>
                    <a:pt x="172" y="404"/>
                  </a:lnTo>
                  <a:lnTo>
                    <a:pt x="176" y="402"/>
                  </a:lnTo>
                  <a:lnTo>
                    <a:pt x="180" y="398"/>
                  </a:lnTo>
                  <a:lnTo>
                    <a:pt x="184" y="394"/>
                  </a:lnTo>
                  <a:lnTo>
                    <a:pt x="186" y="390"/>
                  </a:lnTo>
                  <a:lnTo>
                    <a:pt x="184" y="386"/>
                  </a:lnTo>
                  <a:lnTo>
                    <a:pt x="182" y="382"/>
                  </a:lnTo>
                  <a:lnTo>
                    <a:pt x="180" y="382"/>
                  </a:lnTo>
                  <a:lnTo>
                    <a:pt x="178" y="380"/>
                  </a:lnTo>
                  <a:lnTo>
                    <a:pt x="178" y="378"/>
                  </a:lnTo>
                  <a:lnTo>
                    <a:pt x="176" y="376"/>
                  </a:lnTo>
                  <a:lnTo>
                    <a:pt x="178" y="374"/>
                  </a:lnTo>
                  <a:lnTo>
                    <a:pt x="182" y="372"/>
                  </a:lnTo>
                  <a:lnTo>
                    <a:pt x="184" y="368"/>
                  </a:lnTo>
                  <a:lnTo>
                    <a:pt x="188" y="360"/>
                  </a:lnTo>
                  <a:lnTo>
                    <a:pt x="194" y="350"/>
                  </a:lnTo>
                  <a:lnTo>
                    <a:pt x="200" y="340"/>
                  </a:lnTo>
                  <a:lnTo>
                    <a:pt x="204" y="328"/>
                  </a:lnTo>
                  <a:lnTo>
                    <a:pt x="206" y="326"/>
                  </a:lnTo>
                  <a:lnTo>
                    <a:pt x="214" y="322"/>
                  </a:lnTo>
                  <a:lnTo>
                    <a:pt x="226" y="318"/>
                  </a:lnTo>
                  <a:lnTo>
                    <a:pt x="244" y="318"/>
                  </a:lnTo>
                  <a:lnTo>
                    <a:pt x="244" y="318"/>
                  </a:lnTo>
                  <a:lnTo>
                    <a:pt x="246" y="320"/>
                  </a:lnTo>
                  <a:lnTo>
                    <a:pt x="248" y="322"/>
                  </a:lnTo>
                  <a:lnTo>
                    <a:pt x="250" y="322"/>
                  </a:lnTo>
                  <a:lnTo>
                    <a:pt x="252" y="324"/>
                  </a:lnTo>
                  <a:lnTo>
                    <a:pt x="252" y="326"/>
                  </a:lnTo>
                  <a:lnTo>
                    <a:pt x="248" y="328"/>
                  </a:lnTo>
                  <a:lnTo>
                    <a:pt x="244" y="328"/>
                  </a:lnTo>
                  <a:lnTo>
                    <a:pt x="232" y="332"/>
                  </a:lnTo>
                  <a:lnTo>
                    <a:pt x="220" y="336"/>
                  </a:lnTo>
                  <a:lnTo>
                    <a:pt x="212" y="346"/>
                  </a:lnTo>
                  <a:lnTo>
                    <a:pt x="212" y="348"/>
                  </a:lnTo>
                  <a:lnTo>
                    <a:pt x="212" y="350"/>
                  </a:lnTo>
                  <a:lnTo>
                    <a:pt x="210" y="354"/>
                  </a:lnTo>
                  <a:lnTo>
                    <a:pt x="208" y="358"/>
                  </a:lnTo>
                  <a:lnTo>
                    <a:pt x="206" y="360"/>
                  </a:lnTo>
                  <a:lnTo>
                    <a:pt x="206" y="362"/>
                  </a:lnTo>
                  <a:lnTo>
                    <a:pt x="206" y="364"/>
                  </a:lnTo>
                  <a:lnTo>
                    <a:pt x="206" y="366"/>
                  </a:lnTo>
                  <a:lnTo>
                    <a:pt x="206" y="370"/>
                  </a:lnTo>
                  <a:lnTo>
                    <a:pt x="208" y="372"/>
                  </a:lnTo>
                  <a:lnTo>
                    <a:pt x="208" y="376"/>
                  </a:lnTo>
                  <a:lnTo>
                    <a:pt x="212" y="376"/>
                  </a:lnTo>
                  <a:lnTo>
                    <a:pt x="214" y="376"/>
                  </a:lnTo>
                  <a:lnTo>
                    <a:pt x="220" y="376"/>
                  </a:lnTo>
                  <a:lnTo>
                    <a:pt x="220" y="374"/>
                  </a:lnTo>
                  <a:lnTo>
                    <a:pt x="224" y="372"/>
                  </a:lnTo>
                  <a:lnTo>
                    <a:pt x="228" y="370"/>
                  </a:lnTo>
                  <a:lnTo>
                    <a:pt x="232" y="368"/>
                  </a:lnTo>
                  <a:lnTo>
                    <a:pt x="236" y="364"/>
                  </a:lnTo>
                  <a:lnTo>
                    <a:pt x="242" y="360"/>
                  </a:lnTo>
                  <a:lnTo>
                    <a:pt x="246" y="356"/>
                  </a:lnTo>
                  <a:lnTo>
                    <a:pt x="248" y="354"/>
                  </a:lnTo>
                  <a:lnTo>
                    <a:pt x="250" y="350"/>
                  </a:lnTo>
                  <a:lnTo>
                    <a:pt x="250" y="348"/>
                  </a:lnTo>
                  <a:lnTo>
                    <a:pt x="250" y="346"/>
                  </a:lnTo>
                  <a:lnTo>
                    <a:pt x="252" y="344"/>
                  </a:lnTo>
                  <a:lnTo>
                    <a:pt x="252" y="340"/>
                  </a:lnTo>
                  <a:lnTo>
                    <a:pt x="254" y="338"/>
                  </a:lnTo>
                  <a:lnTo>
                    <a:pt x="256" y="334"/>
                  </a:lnTo>
                  <a:lnTo>
                    <a:pt x="258" y="334"/>
                  </a:lnTo>
                  <a:lnTo>
                    <a:pt x="262" y="332"/>
                  </a:lnTo>
                  <a:lnTo>
                    <a:pt x="266" y="334"/>
                  </a:lnTo>
                  <a:lnTo>
                    <a:pt x="270" y="338"/>
                  </a:lnTo>
                  <a:lnTo>
                    <a:pt x="272" y="338"/>
                  </a:lnTo>
                  <a:lnTo>
                    <a:pt x="274" y="338"/>
                  </a:lnTo>
                  <a:lnTo>
                    <a:pt x="280" y="338"/>
                  </a:lnTo>
                  <a:lnTo>
                    <a:pt x="284" y="340"/>
                  </a:lnTo>
                  <a:lnTo>
                    <a:pt x="290" y="342"/>
                  </a:lnTo>
                  <a:lnTo>
                    <a:pt x="294" y="346"/>
                  </a:lnTo>
                  <a:lnTo>
                    <a:pt x="296" y="350"/>
                  </a:lnTo>
                  <a:lnTo>
                    <a:pt x="300" y="352"/>
                  </a:lnTo>
                  <a:lnTo>
                    <a:pt x="312" y="354"/>
                  </a:lnTo>
                  <a:lnTo>
                    <a:pt x="330" y="358"/>
                  </a:lnTo>
                  <a:lnTo>
                    <a:pt x="332" y="358"/>
                  </a:lnTo>
                  <a:lnTo>
                    <a:pt x="336" y="358"/>
                  </a:lnTo>
                  <a:lnTo>
                    <a:pt x="340" y="362"/>
                  </a:lnTo>
                  <a:lnTo>
                    <a:pt x="344" y="364"/>
                  </a:lnTo>
                  <a:lnTo>
                    <a:pt x="348" y="370"/>
                  </a:lnTo>
                  <a:lnTo>
                    <a:pt x="350" y="368"/>
                  </a:lnTo>
                  <a:lnTo>
                    <a:pt x="350" y="366"/>
                  </a:lnTo>
                  <a:lnTo>
                    <a:pt x="354" y="364"/>
                  </a:lnTo>
                  <a:lnTo>
                    <a:pt x="356" y="362"/>
                  </a:lnTo>
                  <a:lnTo>
                    <a:pt x="360" y="362"/>
                  </a:lnTo>
                  <a:lnTo>
                    <a:pt x="364" y="362"/>
                  </a:lnTo>
                  <a:lnTo>
                    <a:pt x="366" y="366"/>
                  </a:lnTo>
                  <a:lnTo>
                    <a:pt x="372" y="372"/>
                  </a:lnTo>
                  <a:lnTo>
                    <a:pt x="380" y="382"/>
                  </a:lnTo>
                  <a:lnTo>
                    <a:pt x="390" y="392"/>
                  </a:lnTo>
                  <a:lnTo>
                    <a:pt x="398" y="402"/>
                  </a:lnTo>
                  <a:lnTo>
                    <a:pt x="406" y="408"/>
                  </a:lnTo>
                  <a:lnTo>
                    <a:pt x="408" y="410"/>
                  </a:lnTo>
                  <a:lnTo>
                    <a:pt x="424" y="386"/>
                  </a:lnTo>
                  <a:lnTo>
                    <a:pt x="426" y="388"/>
                  </a:lnTo>
                  <a:lnTo>
                    <a:pt x="432" y="398"/>
                  </a:lnTo>
                  <a:lnTo>
                    <a:pt x="438" y="408"/>
                  </a:lnTo>
                  <a:lnTo>
                    <a:pt x="442" y="418"/>
                  </a:lnTo>
                  <a:lnTo>
                    <a:pt x="444" y="418"/>
                  </a:lnTo>
                  <a:lnTo>
                    <a:pt x="446" y="420"/>
                  </a:lnTo>
                  <a:lnTo>
                    <a:pt x="448" y="424"/>
                  </a:lnTo>
                  <a:lnTo>
                    <a:pt x="452" y="428"/>
                  </a:lnTo>
                  <a:lnTo>
                    <a:pt x="456" y="432"/>
                  </a:lnTo>
                  <a:lnTo>
                    <a:pt x="458" y="436"/>
                  </a:lnTo>
                  <a:lnTo>
                    <a:pt x="458" y="436"/>
                  </a:lnTo>
                  <a:lnTo>
                    <a:pt x="458" y="440"/>
                  </a:lnTo>
                  <a:lnTo>
                    <a:pt x="458" y="444"/>
                  </a:lnTo>
                  <a:lnTo>
                    <a:pt x="460" y="450"/>
                  </a:lnTo>
                  <a:lnTo>
                    <a:pt x="462" y="454"/>
                  </a:lnTo>
                  <a:lnTo>
                    <a:pt x="466" y="458"/>
                  </a:lnTo>
                  <a:lnTo>
                    <a:pt x="466" y="460"/>
                  </a:lnTo>
                  <a:lnTo>
                    <a:pt x="466" y="460"/>
                  </a:lnTo>
                  <a:lnTo>
                    <a:pt x="466" y="462"/>
                  </a:lnTo>
                  <a:lnTo>
                    <a:pt x="468" y="462"/>
                  </a:lnTo>
                  <a:lnTo>
                    <a:pt x="470" y="462"/>
                  </a:lnTo>
                  <a:lnTo>
                    <a:pt x="472" y="462"/>
                  </a:lnTo>
                  <a:lnTo>
                    <a:pt x="476" y="458"/>
                  </a:lnTo>
                  <a:lnTo>
                    <a:pt x="476" y="458"/>
                  </a:lnTo>
                  <a:lnTo>
                    <a:pt x="476" y="460"/>
                  </a:lnTo>
                  <a:lnTo>
                    <a:pt x="478" y="460"/>
                  </a:lnTo>
                  <a:lnTo>
                    <a:pt x="478" y="464"/>
                  </a:lnTo>
                  <a:lnTo>
                    <a:pt x="478" y="468"/>
                  </a:lnTo>
                  <a:lnTo>
                    <a:pt x="480" y="474"/>
                  </a:lnTo>
                  <a:lnTo>
                    <a:pt x="478" y="474"/>
                  </a:lnTo>
                  <a:lnTo>
                    <a:pt x="478" y="476"/>
                  </a:lnTo>
                  <a:lnTo>
                    <a:pt x="476" y="480"/>
                  </a:lnTo>
                  <a:lnTo>
                    <a:pt x="476" y="484"/>
                  </a:lnTo>
                  <a:lnTo>
                    <a:pt x="476" y="488"/>
                  </a:lnTo>
                  <a:lnTo>
                    <a:pt x="478" y="494"/>
                  </a:lnTo>
                  <a:lnTo>
                    <a:pt x="480" y="496"/>
                  </a:lnTo>
                  <a:lnTo>
                    <a:pt x="484" y="498"/>
                  </a:lnTo>
                  <a:lnTo>
                    <a:pt x="486" y="494"/>
                  </a:lnTo>
                  <a:lnTo>
                    <a:pt x="488" y="486"/>
                  </a:lnTo>
                  <a:lnTo>
                    <a:pt x="490" y="474"/>
                  </a:lnTo>
                  <a:lnTo>
                    <a:pt x="492" y="464"/>
                  </a:lnTo>
                  <a:lnTo>
                    <a:pt x="492" y="456"/>
                  </a:lnTo>
                  <a:lnTo>
                    <a:pt x="490" y="456"/>
                  </a:lnTo>
                  <a:lnTo>
                    <a:pt x="488" y="454"/>
                  </a:lnTo>
                  <a:lnTo>
                    <a:pt x="484" y="450"/>
                  </a:lnTo>
                  <a:lnTo>
                    <a:pt x="478" y="444"/>
                  </a:lnTo>
                  <a:lnTo>
                    <a:pt x="474" y="438"/>
                  </a:lnTo>
                  <a:lnTo>
                    <a:pt x="470" y="430"/>
                  </a:lnTo>
                  <a:lnTo>
                    <a:pt x="468" y="426"/>
                  </a:lnTo>
                  <a:lnTo>
                    <a:pt x="462" y="418"/>
                  </a:lnTo>
                  <a:lnTo>
                    <a:pt x="454" y="406"/>
                  </a:lnTo>
                  <a:lnTo>
                    <a:pt x="444" y="392"/>
                  </a:lnTo>
                  <a:lnTo>
                    <a:pt x="434" y="380"/>
                  </a:lnTo>
                  <a:lnTo>
                    <a:pt x="426" y="370"/>
                  </a:lnTo>
                  <a:lnTo>
                    <a:pt x="420" y="366"/>
                  </a:lnTo>
                  <a:lnTo>
                    <a:pt x="418" y="366"/>
                  </a:lnTo>
                  <a:lnTo>
                    <a:pt x="416" y="368"/>
                  </a:lnTo>
                  <a:lnTo>
                    <a:pt x="412" y="372"/>
                  </a:lnTo>
                  <a:lnTo>
                    <a:pt x="408" y="374"/>
                  </a:lnTo>
                  <a:lnTo>
                    <a:pt x="402" y="378"/>
                  </a:lnTo>
                  <a:lnTo>
                    <a:pt x="398" y="378"/>
                  </a:lnTo>
                  <a:lnTo>
                    <a:pt x="396" y="376"/>
                  </a:lnTo>
                  <a:lnTo>
                    <a:pt x="388" y="370"/>
                  </a:lnTo>
                  <a:lnTo>
                    <a:pt x="378" y="362"/>
                  </a:lnTo>
                  <a:lnTo>
                    <a:pt x="368" y="354"/>
                  </a:lnTo>
                  <a:lnTo>
                    <a:pt x="358" y="348"/>
                  </a:lnTo>
                  <a:lnTo>
                    <a:pt x="350" y="342"/>
                  </a:lnTo>
                  <a:lnTo>
                    <a:pt x="338" y="342"/>
                  </a:lnTo>
                  <a:lnTo>
                    <a:pt x="338" y="5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91" name="Freeform 558">
              <a:extLst>
                <a:ext uri="{FF2B5EF4-FFF2-40B4-BE49-F238E27FC236}">
                  <a16:creationId xmlns:a16="http://schemas.microsoft.com/office/drawing/2014/main" id="{35E800F8-95FE-42E4-98D9-F740D2984F38}"/>
                </a:ext>
              </a:extLst>
            </p:cNvPr>
            <p:cNvSpPr/>
            <p:nvPr/>
          </p:nvSpPr>
          <p:spPr bwMode="gray">
            <a:xfrm>
              <a:off x="6363428" y="3381272"/>
              <a:ext cx="1366331" cy="747460"/>
            </a:xfrm>
            <a:custGeom>
              <a:avLst/>
              <a:gdLst>
                <a:gd name="T0" fmla="*/ 704 w 738"/>
                <a:gd name="T1" fmla="*/ 42 h 404"/>
                <a:gd name="T2" fmla="*/ 724 w 738"/>
                <a:gd name="T3" fmla="*/ 30 h 404"/>
                <a:gd name="T4" fmla="*/ 724 w 738"/>
                <a:gd name="T5" fmla="*/ 64 h 404"/>
                <a:gd name="T6" fmla="*/ 738 w 738"/>
                <a:gd name="T7" fmla="*/ 74 h 404"/>
                <a:gd name="T8" fmla="*/ 726 w 738"/>
                <a:gd name="T9" fmla="*/ 82 h 404"/>
                <a:gd name="T10" fmla="*/ 702 w 738"/>
                <a:gd name="T11" fmla="*/ 96 h 404"/>
                <a:gd name="T12" fmla="*/ 684 w 738"/>
                <a:gd name="T13" fmla="*/ 114 h 404"/>
                <a:gd name="T14" fmla="*/ 688 w 738"/>
                <a:gd name="T15" fmla="*/ 126 h 404"/>
                <a:gd name="T16" fmla="*/ 696 w 738"/>
                <a:gd name="T17" fmla="*/ 136 h 404"/>
                <a:gd name="T18" fmla="*/ 668 w 738"/>
                <a:gd name="T19" fmla="*/ 140 h 404"/>
                <a:gd name="T20" fmla="*/ 644 w 738"/>
                <a:gd name="T21" fmla="*/ 142 h 404"/>
                <a:gd name="T22" fmla="*/ 646 w 738"/>
                <a:gd name="T23" fmla="*/ 162 h 404"/>
                <a:gd name="T24" fmla="*/ 642 w 738"/>
                <a:gd name="T25" fmla="*/ 192 h 404"/>
                <a:gd name="T26" fmla="*/ 630 w 738"/>
                <a:gd name="T27" fmla="*/ 184 h 404"/>
                <a:gd name="T28" fmla="*/ 622 w 738"/>
                <a:gd name="T29" fmla="*/ 186 h 404"/>
                <a:gd name="T30" fmla="*/ 626 w 738"/>
                <a:gd name="T31" fmla="*/ 204 h 404"/>
                <a:gd name="T32" fmla="*/ 616 w 738"/>
                <a:gd name="T33" fmla="*/ 218 h 404"/>
                <a:gd name="T34" fmla="*/ 624 w 738"/>
                <a:gd name="T35" fmla="*/ 234 h 404"/>
                <a:gd name="T36" fmla="*/ 610 w 738"/>
                <a:gd name="T37" fmla="*/ 240 h 404"/>
                <a:gd name="T38" fmla="*/ 556 w 738"/>
                <a:gd name="T39" fmla="*/ 296 h 404"/>
                <a:gd name="T40" fmla="*/ 550 w 738"/>
                <a:gd name="T41" fmla="*/ 320 h 404"/>
                <a:gd name="T42" fmla="*/ 572 w 738"/>
                <a:gd name="T43" fmla="*/ 368 h 404"/>
                <a:gd name="T44" fmla="*/ 566 w 738"/>
                <a:gd name="T45" fmla="*/ 404 h 404"/>
                <a:gd name="T46" fmla="*/ 528 w 738"/>
                <a:gd name="T47" fmla="*/ 348 h 404"/>
                <a:gd name="T48" fmla="*/ 516 w 738"/>
                <a:gd name="T49" fmla="*/ 326 h 404"/>
                <a:gd name="T50" fmla="*/ 446 w 738"/>
                <a:gd name="T51" fmla="*/ 324 h 404"/>
                <a:gd name="T52" fmla="*/ 382 w 738"/>
                <a:gd name="T53" fmla="*/ 334 h 404"/>
                <a:gd name="T54" fmla="*/ 344 w 738"/>
                <a:gd name="T55" fmla="*/ 376 h 404"/>
                <a:gd name="T56" fmla="*/ 308 w 738"/>
                <a:gd name="T57" fmla="*/ 350 h 404"/>
                <a:gd name="T58" fmla="*/ 288 w 738"/>
                <a:gd name="T59" fmla="*/ 336 h 404"/>
                <a:gd name="T60" fmla="*/ 262 w 738"/>
                <a:gd name="T61" fmla="*/ 334 h 404"/>
                <a:gd name="T62" fmla="*/ 228 w 738"/>
                <a:gd name="T63" fmla="*/ 296 h 404"/>
                <a:gd name="T64" fmla="*/ 176 w 738"/>
                <a:gd name="T65" fmla="*/ 306 h 404"/>
                <a:gd name="T66" fmla="*/ 112 w 738"/>
                <a:gd name="T67" fmla="*/ 288 h 404"/>
                <a:gd name="T68" fmla="*/ 84 w 738"/>
                <a:gd name="T69" fmla="*/ 272 h 404"/>
                <a:gd name="T70" fmla="*/ 52 w 738"/>
                <a:gd name="T71" fmla="*/ 252 h 404"/>
                <a:gd name="T72" fmla="*/ 2 w 738"/>
                <a:gd name="T73" fmla="*/ 156 h 404"/>
                <a:gd name="T74" fmla="*/ 6 w 738"/>
                <a:gd name="T75" fmla="*/ 102 h 404"/>
                <a:gd name="T76" fmla="*/ 6 w 738"/>
                <a:gd name="T77" fmla="*/ 62 h 404"/>
                <a:gd name="T78" fmla="*/ 14 w 738"/>
                <a:gd name="T79" fmla="*/ 22 h 404"/>
                <a:gd name="T80" fmla="*/ 416 w 738"/>
                <a:gd name="T81" fmla="*/ 12 h 404"/>
                <a:gd name="T82" fmla="*/ 432 w 738"/>
                <a:gd name="T83" fmla="*/ 22 h 404"/>
                <a:gd name="T84" fmla="*/ 416 w 738"/>
                <a:gd name="T85" fmla="*/ 40 h 404"/>
                <a:gd name="T86" fmla="*/ 454 w 738"/>
                <a:gd name="T87" fmla="*/ 42 h 404"/>
                <a:gd name="T88" fmla="*/ 484 w 738"/>
                <a:gd name="T89" fmla="*/ 42 h 404"/>
                <a:gd name="T90" fmla="*/ 502 w 738"/>
                <a:gd name="T91" fmla="*/ 44 h 404"/>
                <a:gd name="T92" fmla="*/ 490 w 738"/>
                <a:gd name="T93" fmla="*/ 60 h 404"/>
                <a:gd name="T94" fmla="*/ 472 w 738"/>
                <a:gd name="T95" fmla="*/ 66 h 404"/>
                <a:gd name="T96" fmla="*/ 476 w 738"/>
                <a:gd name="T97" fmla="*/ 84 h 404"/>
                <a:gd name="T98" fmla="*/ 472 w 738"/>
                <a:gd name="T99" fmla="*/ 134 h 404"/>
                <a:gd name="T100" fmla="*/ 490 w 738"/>
                <a:gd name="T101" fmla="*/ 108 h 404"/>
                <a:gd name="T102" fmla="*/ 504 w 738"/>
                <a:gd name="T103" fmla="*/ 64 h 404"/>
                <a:gd name="T104" fmla="*/ 520 w 738"/>
                <a:gd name="T105" fmla="*/ 64 h 404"/>
                <a:gd name="T106" fmla="*/ 518 w 738"/>
                <a:gd name="T107" fmla="*/ 90 h 404"/>
                <a:gd name="T108" fmla="*/ 530 w 738"/>
                <a:gd name="T109" fmla="*/ 92 h 404"/>
                <a:gd name="T110" fmla="*/ 536 w 738"/>
                <a:gd name="T111" fmla="*/ 120 h 404"/>
                <a:gd name="T112" fmla="*/ 546 w 738"/>
                <a:gd name="T113" fmla="*/ 128 h 404"/>
                <a:gd name="T114" fmla="*/ 586 w 738"/>
                <a:gd name="T115" fmla="*/ 114 h 404"/>
                <a:gd name="T116" fmla="*/ 596 w 738"/>
                <a:gd name="T117" fmla="*/ 94 h 404"/>
                <a:gd name="T118" fmla="*/ 634 w 738"/>
                <a:gd name="T119" fmla="*/ 8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38" h="404">
                  <a:moveTo>
                    <a:pt x="640" y="76"/>
                  </a:moveTo>
                  <a:lnTo>
                    <a:pt x="650" y="64"/>
                  </a:lnTo>
                  <a:lnTo>
                    <a:pt x="664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698" y="52"/>
                  </a:lnTo>
                  <a:lnTo>
                    <a:pt x="704" y="42"/>
                  </a:lnTo>
                  <a:lnTo>
                    <a:pt x="708" y="36"/>
                  </a:lnTo>
                  <a:lnTo>
                    <a:pt x="712" y="32"/>
                  </a:lnTo>
                  <a:lnTo>
                    <a:pt x="716" y="30"/>
                  </a:lnTo>
                  <a:lnTo>
                    <a:pt x="720" y="28"/>
                  </a:lnTo>
                  <a:lnTo>
                    <a:pt x="722" y="28"/>
                  </a:lnTo>
                  <a:lnTo>
                    <a:pt x="724" y="30"/>
                  </a:lnTo>
                  <a:lnTo>
                    <a:pt x="724" y="30"/>
                  </a:lnTo>
                  <a:lnTo>
                    <a:pt x="726" y="30"/>
                  </a:lnTo>
                  <a:lnTo>
                    <a:pt x="732" y="32"/>
                  </a:lnTo>
                  <a:lnTo>
                    <a:pt x="734" y="40"/>
                  </a:lnTo>
                  <a:lnTo>
                    <a:pt x="732" y="48"/>
                  </a:lnTo>
                  <a:lnTo>
                    <a:pt x="728" y="56"/>
                  </a:lnTo>
                  <a:lnTo>
                    <a:pt x="726" y="62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6" y="66"/>
                  </a:lnTo>
                  <a:lnTo>
                    <a:pt x="728" y="68"/>
                  </a:lnTo>
                  <a:lnTo>
                    <a:pt x="732" y="70"/>
                  </a:lnTo>
                  <a:lnTo>
                    <a:pt x="734" y="72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38" y="76"/>
                  </a:lnTo>
                  <a:lnTo>
                    <a:pt x="736" y="76"/>
                  </a:lnTo>
                  <a:lnTo>
                    <a:pt x="734" y="78"/>
                  </a:lnTo>
                  <a:lnTo>
                    <a:pt x="730" y="80"/>
                  </a:lnTo>
                  <a:lnTo>
                    <a:pt x="730" y="82"/>
                  </a:lnTo>
                  <a:lnTo>
                    <a:pt x="726" y="82"/>
                  </a:lnTo>
                  <a:lnTo>
                    <a:pt x="722" y="84"/>
                  </a:lnTo>
                  <a:lnTo>
                    <a:pt x="718" y="86"/>
                  </a:lnTo>
                  <a:lnTo>
                    <a:pt x="712" y="86"/>
                  </a:lnTo>
                  <a:lnTo>
                    <a:pt x="708" y="88"/>
                  </a:lnTo>
                  <a:lnTo>
                    <a:pt x="706" y="90"/>
                  </a:lnTo>
                  <a:lnTo>
                    <a:pt x="704" y="92"/>
                  </a:lnTo>
                  <a:lnTo>
                    <a:pt x="702" y="96"/>
                  </a:lnTo>
                  <a:lnTo>
                    <a:pt x="698" y="100"/>
                  </a:lnTo>
                  <a:lnTo>
                    <a:pt x="696" y="104"/>
                  </a:lnTo>
                  <a:lnTo>
                    <a:pt x="692" y="106"/>
                  </a:lnTo>
                  <a:lnTo>
                    <a:pt x="692" y="108"/>
                  </a:lnTo>
                  <a:lnTo>
                    <a:pt x="690" y="108"/>
                  </a:lnTo>
                  <a:lnTo>
                    <a:pt x="688" y="110"/>
                  </a:lnTo>
                  <a:lnTo>
                    <a:pt x="684" y="114"/>
                  </a:lnTo>
                  <a:lnTo>
                    <a:pt x="682" y="116"/>
                  </a:lnTo>
                  <a:lnTo>
                    <a:pt x="680" y="118"/>
                  </a:lnTo>
                  <a:lnTo>
                    <a:pt x="680" y="122"/>
                  </a:lnTo>
                  <a:lnTo>
                    <a:pt x="680" y="124"/>
                  </a:lnTo>
                  <a:lnTo>
                    <a:pt x="684" y="124"/>
                  </a:lnTo>
                  <a:lnTo>
                    <a:pt x="686" y="124"/>
                  </a:lnTo>
                  <a:lnTo>
                    <a:pt x="688" y="126"/>
                  </a:lnTo>
                  <a:lnTo>
                    <a:pt x="692" y="126"/>
                  </a:lnTo>
                  <a:lnTo>
                    <a:pt x="694" y="126"/>
                  </a:lnTo>
                  <a:lnTo>
                    <a:pt x="698" y="128"/>
                  </a:lnTo>
                  <a:lnTo>
                    <a:pt x="700" y="130"/>
                  </a:lnTo>
                  <a:lnTo>
                    <a:pt x="702" y="132"/>
                  </a:lnTo>
                  <a:lnTo>
                    <a:pt x="700" y="134"/>
                  </a:lnTo>
                  <a:lnTo>
                    <a:pt x="696" y="136"/>
                  </a:lnTo>
                  <a:lnTo>
                    <a:pt x="692" y="138"/>
                  </a:lnTo>
                  <a:lnTo>
                    <a:pt x="688" y="138"/>
                  </a:lnTo>
                  <a:lnTo>
                    <a:pt x="682" y="138"/>
                  </a:lnTo>
                  <a:lnTo>
                    <a:pt x="676" y="138"/>
                  </a:lnTo>
                  <a:lnTo>
                    <a:pt x="676" y="138"/>
                  </a:lnTo>
                  <a:lnTo>
                    <a:pt x="672" y="138"/>
                  </a:lnTo>
                  <a:lnTo>
                    <a:pt x="668" y="140"/>
                  </a:lnTo>
                  <a:lnTo>
                    <a:pt x="662" y="142"/>
                  </a:lnTo>
                  <a:lnTo>
                    <a:pt x="656" y="142"/>
                  </a:lnTo>
                  <a:lnTo>
                    <a:pt x="650" y="142"/>
                  </a:lnTo>
                  <a:lnTo>
                    <a:pt x="646" y="140"/>
                  </a:lnTo>
                  <a:lnTo>
                    <a:pt x="646" y="142"/>
                  </a:lnTo>
                  <a:lnTo>
                    <a:pt x="644" y="142"/>
                  </a:lnTo>
                  <a:lnTo>
                    <a:pt x="644" y="142"/>
                  </a:lnTo>
                  <a:lnTo>
                    <a:pt x="642" y="144"/>
                  </a:lnTo>
                  <a:lnTo>
                    <a:pt x="642" y="146"/>
                  </a:lnTo>
                  <a:lnTo>
                    <a:pt x="642" y="150"/>
                  </a:lnTo>
                  <a:lnTo>
                    <a:pt x="646" y="152"/>
                  </a:lnTo>
                  <a:lnTo>
                    <a:pt x="646" y="154"/>
                  </a:lnTo>
                  <a:lnTo>
                    <a:pt x="646" y="158"/>
                  </a:lnTo>
                  <a:lnTo>
                    <a:pt x="646" y="162"/>
                  </a:lnTo>
                  <a:lnTo>
                    <a:pt x="646" y="168"/>
                  </a:lnTo>
                  <a:lnTo>
                    <a:pt x="646" y="174"/>
                  </a:lnTo>
                  <a:lnTo>
                    <a:pt x="646" y="178"/>
                  </a:lnTo>
                  <a:lnTo>
                    <a:pt x="646" y="182"/>
                  </a:lnTo>
                  <a:lnTo>
                    <a:pt x="644" y="186"/>
                  </a:lnTo>
                  <a:lnTo>
                    <a:pt x="644" y="190"/>
                  </a:lnTo>
                  <a:lnTo>
                    <a:pt x="642" y="192"/>
                  </a:lnTo>
                  <a:lnTo>
                    <a:pt x="640" y="194"/>
                  </a:lnTo>
                  <a:lnTo>
                    <a:pt x="638" y="192"/>
                  </a:lnTo>
                  <a:lnTo>
                    <a:pt x="638" y="188"/>
                  </a:lnTo>
                  <a:lnTo>
                    <a:pt x="638" y="184"/>
                  </a:lnTo>
                  <a:lnTo>
                    <a:pt x="638" y="184"/>
                  </a:lnTo>
                  <a:lnTo>
                    <a:pt x="634" y="176"/>
                  </a:lnTo>
                  <a:lnTo>
                    <a:pt x="630" y="184"/>
                  </a:lnTo>
                  <a:lnTo>
                    <a:pt x="620" y="176"/>
                  </a:lnTo>
                  <a:lnTo>
                    <a:pt x="620" y="176"/>
                  </a:lnTo>
                  <a:lnTo>
                    <a:pt x="620" y="178"/>
                  </a:lnTo>
                  <a:lnTo>
                    <a:pt x="620" y="178"/>
                  </a:lnTo>
                  <a:lnTo>
                    <a:pt x="620" y="180"/>
                  </a:lnTo>
                  <a:lnTo>
                    <a:pt x="620" y="182"/>
                  </a:lnTo>
                  <a:lnTo>
                    <a:pt x="622" y="186"/>
                  </a:lnTo>
                  <a:lnTo>
                    <a:pt x="622" y="186"/>
                  </a:lnTo>
                  <a:lnTo>
                    <a:pt x="624" y="188"/>
                  </a:lnTo>
                  <a:lnTo>
                    <a:pt x="626" y="192"/>
                  </a:lnTo>
                  <a:lnTo>
                    <a:pt x="628" y="196"/>
                  </a:lnTo>
                  <a:lnTo>
                    <a:pt x="628" y="202"/>
                  </a:lnTo>
                  <a:lnTo>
                    <a:pt x="626" y="202"/>
                  </a:lnTo>
                  <a:lnTo>
                    <a:pt x="626" y="204"/>
                  </a:lnTo>
                  <a:lnTo>
                    <a:pt x="624" y="204"/>
                  </a:lnTo>
                  <a:lnTo>
                    <a:pt x="620" y="206"/>
                  </a:lnTo>
                  <a:lnTo>
                    <a:pt x="612" y="206"/>
                  </a:lnTo>
                  <a:lnTo>
                    <a:pt x="612" y="208"/>
                  </a:lnTo>
                  <a:lnTo>
                    <a:pt x="614" y="210"/>
                  </a:lnTo>
                  <a:lnTo>
                    <a:pt x="614" y="214"/>
                  </a:lnTo>
                  <a:lnTo>
                    <a:pt x="616" y="218"/>
                  </a:lnTo>
                  <a:lnTo>
                    <a:pt x="618" y="226"/>
                  </a:lnTo>
                  <a:lnTo>
                    <a:pt x="618" y="226"/>
                  </a:lnTo>
                  <a:lnTo>
                    <a:pt x="620" y="228"/>
                  </a:lnTo>
                  <a:lnTo>
                    <a:pt x="622" y="228"/>
                  </a:lnTo>
                  <a:lnTo>
                    <a:pt x="624" y="230"/>
                  </a:lnTo>
                  <a:lnTo>
                    <a:pt x="624" y="232"/>
                  </a:lnTo>
                  <a:lnTo>
                    <a:pt x="624" y="234"/>
                  </a:lnTo>
                  <a:lnTo>
                    <a:pt x="622" y="234"/>
                  </a:lnTo>
                  <a:lnTo>
                    <a:pt x="618" y="236"/>
                  </a:lnTo>
                  <a:lnTo>
                    <a:pt x="618" y="236"/>
                  </a:lnTo>
                  <a:lnTo>
                    <a:pt x="616" y="236"/>
                  </a:lnTo>
                  <a:lnTo>
                    <a:pt x="614" y="236"/>
                  </a:lnTo>
                  <a:lnTo>
                    <a:pt x="612" y="238"/>
                  </a:lnTo>
                  <a:lnTo>
                    <a:pt x="610" y="240"/>
                  </a:lnTo>
                  <a:lnTo>
                    <a:pt x="610" y="246"/>
                  </a:lnTo>
                  <a:lnTo>
                    <a:pt x="606" y="250"/>
                  </a:lnTo>
                  <a:lnTo>
                    <a:pt x="602" y="252"/>
                  </a:lnTo>
                  <a:lnTo>
                    <a:pt x="594" y="260"/>
                  </a:lnTo>
                  <a:lnTo>
                    <a:pt x="582" y="270"/>
                  </a:lnTo>
                  <a:lnTo>
                    <a:pt x="570" y="284"/>
                  </a:lnTo>
                  <a:lnTo>
                    <a:pt x="556" y="296"/>
                  </a:lnTo>
                  <a:lnTo>
                    <a:pt x="556" y="296"/>
                  </a:lnTo>
                  <a:lnTo>
                    <a:pt x="554" y="300"/>
                  </a:lnTo>
                  <a:lnTo>
                    <a:pt x="552" y="304"/>
                  </a:lnTo>
                  <a:lnTo>
                    <a:pt x="552" y="308"/>
                  </a:lnTo>
                  <a:lnTo>
                    <a:pt x="550" y="316"/>
                  </a:lnTo>
                  <a:lnTo>
                    <a:pt x="550" y="316"/>
                  </a:lnTo>
                  <a:lnTo>
                    <a:pt x="550" y="320"/>
                  </a:lnTo>
                  <a:lnTo>
                    <a:pt x="550" y="324"/>
                  </a:lnTo>
                  <a:lnTo>
                    <a:pt x="552" y="332"/>
                  </a:lnTo>
                  <a:lnTo>
                    <a:pt x="554" y="338"/>
                  </a:lnTo>
                  <a:lnTo>
                    <a:pt x="558" y="346"/>
                  </a:lnTo>
                  <a:lnTo>
                    <a:pt x="560" y="348"/>
                  </a:lnTo>
                  <a:lnTo>
                    <a:pt x="566" y="356"/>
                  </a:lnTo>
                  <a:lnTo>
                    <a:pt x="572" y="368"/>
                  </a:lnTo>
                  <a:lnTo>
                    <a:pt x="574" y="382"/>
                  </a:lnTo>
                  <a:lnTo>
                    <a:pt x="572" y="398"/>
                  </a:lnTo>
                  <a:lnTo>
                    <a:pt x="572" y="400"/>
                  </a:lnTo>
                  <a:lnTo>
                    <a:pt x="570" y="400"/>
                  </a:lnTo>
                  <a:lnTo>
                    <a:pt x="570" y="402"/>
                  </a:lnTo>
                  <a:lnTo>
                    <a:pt x="568" y="404"/>
                  </a:lnTo>
                  <a:lnTo>
                    <a:pt x="566" y="404"/>
                  </a:lnTo>
                  <a:lnTo>
                    <a:pt x="562" y="404"/>
                  </a:lnTo>
                  <a:lnTo>
                    <a:pt x="558" y="400"/>
                  </a:lnTo>
                  <a:lnTo>
                    <a:pt x="554" y="394"/>
                  </a:lnTo>
                  <a:lnTo>
                    <a:pt x="550" y="392"/>
                  </a:lnTo>
                  <a:lnTo>
                    <a:pt x="542" y="384"/>
                  </a:lnTo>
                  <a:lnTo>
                    <a:pt x="532" y="368"/>
                  </a:lnTo>
                  <a:lnTo>
                    <a:pt x="528" y="348"/>
                  </a:lnTo>
                  <a:lnTo>
                    <a:pt x="528" y="346"/>
                  </a:lnTo>
                  <a:lnTo>
                    <a:pt x="528" y="344"/>
                  </a:lnTo>
                  <a:lnTo>
                    <a:pt x="528" y="340"/>
                  </a:lnTo>
                  <a:lnTo>
                    <a:pt x="526" y="336"/>
                  </a:lnTo>
                  <a:lnTo>
                    <a:pt x="524" y="332"/>
                  </a:lnTo>
                  <a:lnTo>
                    <a:pt x="520" y="330"/>
                  </a:lnTo>
                  <a:lnTo>
                    <a:pt x="516" y="326"/>
                  </a:lnTo>
                  <a:lnTo>
                    <a:pt x="510" y="326"/>
                  </a:lnTo>
                  <a:lnTo>
                    <a:pt x="504" y="324"/>
                  </a:lnTo>
                  <a:lnTo>
                    <a:pt x="490" y="324"/>
                  </a:lnTo>
                  <a:lnTo>
                    <a:pt x="472" y="322"/>
                  </a:lnTo>
                  <a:lnTo>
                    <a:pt x="456" y="322"/>
                  </a:lnTo>
                  <a:lnTo>
                    <a:pt x="446" y="324"/>
                  </a:lnTo>
                  <a:lnTo>
                    <a:pt x="446" y="324"/>
                  </a:lnTo>
                  <a:lnTo>
                    <a:pt x="444" y="328"/>
                  </a:lnTo>
                  <a:lnTo>
                    <a:pt x="438" y="330"/>
                  </a:lnTo>
                  <a:lnTo>
                    <a:pt x="426" y="332"/>
                  </a:lnTo>
                  <a:lnTo>
                    <a:pt x="406" y="332"/>
                  </a:lnTo>
                  <a:lnTo>
                    <a:pt x="402" y="332"/>
                  </a:lnTo>
                  <a:lnTo>
                    <a:pt x="394" y="332"/>
                  </a:lnTo>
                  <a:lnTo>
                    <a:pt x="382" y="334"/>
                  </a:lnTo>
                  <a:lnTo>
                    <a:pt x="372" y="340"/>
                  </a:lnTo>
                  <a:lnTo>
                    <a:pt x="354" y="348"/>
                  </a:lnTo>
                  <a:lnTo>
                    <a:pt x="342" y="366"/>
                  </a:lnTo>
                  <a:lnTo>
                    <a:pt x="342" y="368"/>
                  </a:lnTo>
                  <a:lnTo>
                    <a:pt x="344" y="370"/>
                  </a:lnTo>
                  <a:lnTo>
                    <a:pt x="344" y="372"/>
                  </a:lnTo>
                  <a:lnTo>
                    <a:pt x="344" y="376"/>
                  </a:lnTo>
                  <a:lnTo>
                    <a:pt x="344" y="378"/>
                  </a:lnTo>
                  <a:lnTo>
                    <a:pt x="344" y="382"/>
                  </a:lnTo>
                  <a:lnTo>
                    <a:pt x="340" y="382"/>
                  </a:lnTo>
                  <a:lnTo>
                    <a:pt x="338" y="382"/>
                  </a:lnTo>
                  <a:lnTo>
                    <a:pt x="330" y="376"/>
                  </a:lnTo>
                  <a:lnTo>
                    <a:pt x="320" y="366"/>
                  </a:lnTo>
                  <a:lnTo>
                    <a:pt x="308" y="350"/>
                  </a:lnTo>
                  <a:lnTo>
                    <a:pt x="308" y="350"/>
                  </a:lnTo>
                  <a:lnTo>
                    <a:pt x="306" y="348"/>
                  </a:lnTo>
                  <a:lnTo>
                    <a:pt x="304" y="344"/>
                  </a:lnTo>
                  <a:lnTo>
                    <a:pt x="300" y="342"/>
                  </a:lnTo>
                  <a:lnTo>
                    <a:pt x="296" y="338"/>
                  </a:lnTo>
                  <a:lnTo>
                    <a:pt x="292" y="336"/>
                  </a:lnTo>
                  <a:lnTo>
                    <a:pt x="288" y="336"/>
                  </a:lnTo>
                  <a:lnTo>
                    <a:pt x="286" y="338"/>
                  </a:lnTo>
                  <a:lnTo>
                    <a:pt x="284" y="338"/>
                  </a:lnTo>
                  <a:lnTo>
                    <a:pt x="282" y="340"/>
                  </a:lnTo>
                  <a:lnTo>
                    <a:pt x="278" y="340"/>
                  </a:lnTo>
                  <a:lnTo>
                    <a:pt x="272" y="340"/>
                  </a:lnTo>
                  <a:lnTo>
                    <a:pt x="266" y="336"/>
                  </a:lnTo>
                  <a:lnTo>
                    <a:pt x="262" y="334"/>
                  </a:lnTo>
                  <a:lnTo>
                    <a:pt x="254" y="328"/>
                  </a:lnTo>
                  <a:lnTo>
                    <a:pt x="246" y="316"/>
                  </a:lnTo>
                  <a:lnTo>
                    <a:pt x="242" y="300"/>
                  </a:lnTo>
                  <a:lnTo>
                    <a:pt x="240" y="298"/>
                  </a:lnTo>
                  <a:lnTo>
                    <a:pt x="238" y="298"/>
                  </a:lnTo>
                  <a:lnTo>
                    <a:pt x="234" y="296"/>
                  </a:lnTo>
                  <a:lnTo>
                    <a:pt x="228" y="296"/>
                  </a:lnTo>
                  <a:lnTo>
                    <a:pt x="224" y="296"/>
                  </a:lnTo>
                  <a:lnTo>
                    <a:pt x="218" y="296"/>
                  </a:lnTo>
                  <a:lnTo>
                    <a:pt x="214" y="300"/>
                  </a:lnTo>
                  <a:lnTo>
                    <a:pt x="210" y="302"/>
                  </a:lnTo>
                  <a:lnTo>
                    <a:pt x="198" y="306"/>
                  </a:lnTo>
                  <a:lnTo>
                    <a:pt x="180" y="306"/>
                  </a:lnTo>
                  <a:lnTo>
                    <a:pt x="176" y="306"/>
                  </a:lnTo>
                  <a:lnTo>
                    <a:pt x="166" y="304"/>
                  </a:lnTo>
                  <a:lnTo>
                    <a:pt x="152" y="300"/>
                  </a:lnTo>
                  <a:lnTo>
                    <a:pt x="140" y="296"/>
                  </a:lnTo>
                  <a:lnTo>
                    <a:pt x="130" y="290"/>
                  </a:lnTo>
                  <a:lnTo>
                    <a:pt x="128" y="288"/>
                  </a:lnTo>
                  <a:lnTo>
                    <a:pt x="124" y="286"/>
                  </a:lnTo>
                  <a:lnTo>
                    <a:pt x="112" y="288"/>
                  </a:lnTo>
                  <a:lnTo>
                    <a:pt x="98" y="296"/>
                  </a:lnTo>
                  <a:lnTo>
                    <a:pt x="96" y="294"/>
                  </a:lnTo>
                  <a:lnTo>
                    <a:pt x="96" y="292"/>
                  </a:lnTo>
                  <a:lnTo>
                    <a:pt x="94" y="288"/>
                  </a:lnTo>
                  <a:lnTo>
                    <a:pt x="90" y="282"/>
                  </a:lnTo>
                  <a:lnTo>
                    <a:pt x="88" y="276"/>
                  </a:lnTo>
                  <a:lnTo>
                    <a:pt x="84" y="272"/>
                  </a:lnTo>
                  <a:lnTo>
                    <a:pt x="80" y="268"/>
                  </a:lnTo>
                  <a:lnTo>
                    <a:pt x="74" y="266"/>
                  </a:lnTo>
                  <a:lnTo>
                    <a:pt x="74" y="266"/>
                  </a:lnTo>
                  <a:lnTo>
                    <a:pt x="70" y="264"/>
                  </a:lnTo>
                  <a:lnTo>
                    <a:pt x="66" y="262"/>
                  </a:lnTo>
                  <a:lnTo>
                    <a:pt x="60" y="258"/>
                  </a:lnTo>
                  <a:lnTo>
                    <a:pt x="52" y="252"/>
                  </a:lnTo>
                  <a:lnTo>
                    <a:pt x="46" y="242"/>
                  </a:lnTo>
                  <a:lnTo>
                    <a:pt x="42" y="240"/>
                  </a:lnTo>
                  <a:lnTo>
                    <a:pt x="36" y="230"/>
                  </a:lnTo>
                  <a:lnTo>
                    <a:pt x="26" y="216"/>
                  </a:lnTo>
                  <a:lnTo>
                    <a:pt x="16" y="200"/>
                  </a:lnTo>
                  <a:lnTo>
                    <a:pt x="8" y="180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0" y="140"/>
                  </a:lnTo>
                  <a:lnTo>
                    <a:pt x="0" y="124"/>
                  </a:lnTo>
                  <a:lnTo>
                    <a:pt x="0" y="110"/>
                  </a:lnTo>
                  <a:lnTo>
                    <a:pt x="4" y="104"/>
                  </a:lnTo>
                  <a:lnTo>
                    <a:pt x="6" y="102"/>
                  </a:lnTo>
                  <a:lnTo>
                    <a:pt x="6" y="102"/>
                  </a:lnTo>
                  <a:lnTo>
                    <a:pt x="8" y="100"/>
                  </a:lnTo>
                  <a:lnTo>
                    <a:pt x="10" y="96"/>
                  </a:lnTo>
                  <a:lnTo>
                    <a:pt x="10" y="92"/>
                  </a:lnTo>
                  <a:lnTo>
                    <a:pt x="10" y="86"/>
                  </a:lnTo>
                  <a:lnTo>
                    <a:pt x="8" y="80"/>
                  </a:lnTo>
                  <a:lnTo>
                    <a:pt x="8" y="76"/>
                  </a:lnTo>
                  <a:lnTo>
                    <a:pt x="6" y="62"/>
                  </a:lnTo>
                  <a:lnTo>
                    <a:pt x="6" y="46"/>
                  </a:lnTo>
                  <a:lnTo>
                    <a:pt x="4" y="30"/>
                  </a:lnTo>
                  <a:lnTo>
                    <a:pt x="4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14" y="22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0"/>
                  </a:lnTo>
                  <a:lnTo>
                    <a:pt x="380" y="0"/>
                  </a:lnTo>
                  <a:lnTo>
                    <a:pt x="392" y="10"/>
                  </a:lnTo>
                  <a:lnTo>
                    <a:pt x="416" y="12"/>
                  </a:lnTo>
                  <a:lnTo>
                    <a:pt x="418" y="16"/>
                  </a:lnTo>
                  <a:lnTo>
                    <a:pt x="422" y="18"/>
                  </a:lnTo>
                  <a:lnTo>
                    <a:pt x="426" y="20"/>
                  </a:lnTo>
                  <a:lnTo>
                    <a:pt x="430" y="20"/>
                  </a:lnTo>
                  <a:lnTo>
                    <a:pt x="432" y="20"/>
                  </a:lnTo>
                  <a:lnTo>
                    <a:pt x="434" y="20"/>
                  </a:lnTo>
                  <a:lnTo>
                    <a:pt x="432" y="22"/>
                  </a:lnTo>
                  <a:lnTo>
                    <a:pt x="432" y="24"/>
                  </a:lnTo>
                  <a:lnTo>
                    <a:pt x="428" y="28"/>
                  </a:lnTo>
                  <a:lnTo>
                    <a:pt x="424" y="32"/>
                  </a:lnTo>
                  <a:lnTo>
                    <a:pt x="422" y="34"/>
                  </a:lnTo>
                  <a:lnTo>
                    <a:pt x="420" y="36"/>
                  </a:lnTo>
                  <a:lnTo>
                    <a:pt x="416" y="38"/>
                  </a:lnTo>
                  <a:lnTo>
                    <a:pt x="416" y="40"/>
                  </a:lnTo>
                  <a:lnTo>
                    <a:pt x="416" y="42"/>
                  </a:lnTo>
                  <a:lnTo>
                    <a:pt x="418" y="42"/>
                  </a:lnTo>
                  <a:lnTo>
                    <a:pt x="422" y="44"/>
                  </a:lnTo>
                  <a:lnTo>
                    <a:pt x="428" y="44"/>
                  </a:lnTo>
                  <a:lnTo>
                    <a:pt x="432" y="44"/>
                  </a:lnTo>
                  <a:lnTo>
                    <a:pt x="442" y="44"/>
                  </a:lnTo>
                  <a:lnTo>
                    <a:pt x="454" y="42"/>
                  </a:lnTo>
                  <a:lnTo>
                    <a:pt x="464" y="38"/>
                  </a:lnTo>
                  <a:lnTo>
                    <a:pt x="464" y="38"/>
                  </a:lnTo>
                  <a:lnTo>
                    <a:pt x="466" y="40"/>
                  </a:lnTo>
                  <a:lnTo>
                    <a:pt x="468" y="40"/>
                  </a:lnTo>
                  <a:lnTo>
                    <a:pt x="470" y="42"/>
                  </a:lnTo>
                  <a:lnTo>
                    <a:pt x="476" y="42"/>
                  </a:lnTo>
                  <a:lnTo>
                    <a:pt x="484" y="42"/>
                  </a:lnTo>
                  <a:lnTo>
                    <a:pt x="484" y="42"/>
                  </a:lnTo>
                  <a:lnTo>
                    <a:pt x="486" y="42"/>
                  </a:lnTo>
                  <a:lnTo>
                    <a:pt x="490" y="40"/>
                  </a:lnTo>
                  <a:lnTo>
                    <a:pt x="492" y="40"/>
                  </a:lnTo>
                  <a:lnTo>
                    <a:pt x="496" y="40"/>
                  </a:lnTo>
                  <a:lnTo>
                    <a:pt x="500" y="42"/>
                  </a:lnTo>
                  <a:lnTo>
                    <a:pt x="502" y="44"/>
                  </a:lnTo>
                  <a:lnTo>
                    <a:pt x="502" y="46"/>
                  </a:lnTo>
                  <a:lnTo>
                    <a:pt x="502" y="48"/>
                  </a:lnTo>
                  <a:lnTo>
                    <a:pt x="502" y="50"/>
                  </a:lnTo>
                  <a:lnTo>
                    <a:pt x="502" y="52"/>
                  </a:lnTo>
                  <a:lnTo>
                    <a:pt x="498" y="56"/>
                  </a:lnTo>
                  <a:lnTo>
                    <a:pt x="496" y="58"/>
                  </a:lnTo>
                  <a:lnTo>
                    <a:pt x="490" y="60"/>
                  </a:lnTo>
                  <a:lnTo>
                    <a:pt x="490" y="58"/>
                  </a:lnTo>
                  <a:lnTo>
                    <a:pt x="488" y="58"/>
                  </a:lnTo>
                  <a:lnTo>
                    <a:pt x="484" y="58"/>
                  </a:lnTo>
                  <a:lnTo>
                    <a:pt x="482" y="58"/>
                  </a:lnTo>
                  <a:lnTo>
                    <a:pt x="478" y="58"/>
                  </a:lnTo>
                  <a:lnTo>
                    <a:pt x="476" y="62"/>
                  </a:lnTo>
                  <a:lnTo>
                    <a:pt x="472" y="66"/>
                  </a:lnTo>
                  <a:lnTo>
                    <a:pt x="470" y="72"/>
                  </a:lnTo>
                  <a:lnTo>
                    <a:pt x="472" y="72"/>
                  </a:lnTo>
                  <a:lnTo>
                    <a:pt x="472" y="72"/>
                  </a:lnTo>
                  <a:lnTo>
                    <a:pt x="474" y="74"/>
                  </a:lnTo>
                  <a:lnTo>
                    <a:pt x="476" y="76"/>
                  </a:lnTo>
                  <a:lnTo>
                    <a:pt x="476" y="80"/>
                  </a:lnTo>
                  <a:lnTo>
                    <a:pt x="476" y="84"/>
                  </a:lnTo>
                  <a:lnTo>
                    <a:pt x="474" y="90"/>
                  </a:lnTo>
                  <a:lnTo>
                    <a:pt x="472" y="92"/>
                  </a:lnTo>
                  <a:lnTo>
                    <a:pt x="470" y="102"/>
                  </a:lnTo>
                  <a:lnTo>
                    <a:pt x="468" y="114"/>
                  </a:lnTo>
                  <a:lnTo>
                    <a:pt x="468" y="126"/>
                  </a:lnTo>
                  <a:lnTo>
                    <a:pt x="472" y="134"/>
                  </a:lnTo>
                  <a:lnTo>
                    <a:pt x="472" y="134"/>
                  </a:lnTo>
                  <a:lnTo>
                    <a:pt x="474" y="134"/>
                  </a:lnTo>
                  <a:lnTo>
                    <a:pt x="478" y="132"/>
                  </a:lnTo>
                  <a:lnTo>
                    <a:pt x="480" y="130"/>
                  </a:lnTo>
                  <a:lnTo>
                    <a:pt x="484" y="126"/>
                  </a:lnTo>
                  <a:lnTo>
                    <a:pt x="486" y="122"/>
                  </a:lnTo>
                  <a:lnTo>
                    <a:pt x="488" y="116"/>
                  </a:lnTo>
                  <a:lnTo>
                    <a:pt x="490" y="108"/>
                  </a:lnTo>
                  <a:lnTo>
                    <a:pt x="494" y="82"/>
                  </a:lnTo>
                  <a:lnTo>
                    <a:pt x="500" y="78"/>
                  </a:lnTo>
                  <a:lnTo>
                    <a:pt x="500" y="78"/>
                  </a:lnTo>
                  <a:lnTo>
                    <a:pt x="500" y="74"/>
                  </a:lnTo>
                  <a:lnTo>
                    <a:pt x="500" y="72"/>
                  </a:lnTo>
                  <a:lnTo>
                    <a:pt x="502" y="68"/>
                  </a:lnTo>
                  <a:lnTo>
                    <a:pt x="504" y="64"/>
                  </a:lnTo>
                  <a:lnTo>
                    <a:pt x="506" y="62"/>
                  </a:lnTo>
                  <a:lnTo>
                    <a:pt x="508" y="62"/>
                  </a:lnTo>
                  <a:lnTo>
                    <a:pt x="508" y="62"/>
                  </a:lnTo>
                  <a:lnTo>
                    <a:pt x="510" y="62"/>
                  </a:lnTo>
                  <a:lnTo>
                    <a:pt x="514" y="62"/>
                  </a:lnTo>
                  <a:lnTo>
                    <a:pt x="516" y="64"/>
                  </a:lnTo>
                  <a:lnTo>
                    <a:pt x="520" y="64"/>
                  </a:lnTo>
                  <a:lnTo>
                    <a:pt x="522" y="68"/>
                  </a:lnTo>
                  <a:lnTo>
                    <a:pt x="524" y="72"/>
                  </a:lnTo>
                  <a:lnTo>
                    <a:pt x="524" y="76"/>
                  </a:lnTo>
                  <a:lnTo>
                    <a:pt x="520" y="86"/>
                  </a:lnTo>
                  <a:lnTo>
                    <a:pt x="520" y="88"/>
                  </a:lnTo>
                  <a:lnTo>
                    <a:pt x="520" y="88"/>
                  </a:lnTo>
                  <a:lnTo>
                    <a:pt x="518" y="90"/>
                  </a:lnTo>
                  <a:lnTo>
                    <a:pt x="518" y="92"/>
                  </a:lnTo>
                  <a:lnTo>
                    <a:pt x="520" y="92"/>
                  </a:lnTo>
                  <a:lnTo>
                    <a:pt x="524" y="92"/>
                  </a:lnTo>
                  <a:lnTo>
                    <a:pt x="526" y="90"/>
                  </a:lnTo>
                  <a:lnTo>
                    <a:pt x="528" y="88"/>
                  </a:lnTo>
                  <a:lnTo>
                    <a:pt x="528" y="90"/>
                  </a:lnTo>
                  <a:lnTo>
                    <a:pt x="530" y="92"/>
                  </a:lnTo>
                  <a:lnTo>
                    <a:pt x="534" y="96"/>
                  </a:lnTo>
                  <a:lnTo>
                    <a:pt x="536" y="100"/>
                  </a:lnTo>
                  <a:lnTo>
                    <a:pt x="536" y="104"/>
                  </a:lnTo>
                  <a:lnTo>
                    <a:pt x="536" y="108"/>
                  </a:lnTo>
                  <a:lnTo>
                    <a:pt x="536" y="114"/>
                  </a:lnTo>
                  <a:lnTo>
                    <a:pt x="536" y="118"/>
                  </a:lnTo>
                  <a:lnTo>
                    <a:pt x="536" y="120"/>
                  </a:lnTo>
                  <a:lnTo>
                    <a:pt x="534" y="122"/>
                  </a:lnTo>
                  <a:lnTo>
                    <a:pt x="534" y="124"/>
                  </a:lnTo>
                  <a:lnTo>
                    <a:pt x="534" y="126"/>
                  </a:lnTo>
                  <a:lnTo>
                    <a:pt x="536" y="126"/>
                  </a:lnTo>
                  <a:lnTo>
                    <a:pt x="536" y="128"/>
                  </a:lnTo>
                  <a:lnTo>
                    <a:pt x="540" y="128"/>
                  </a:lnTo>
                  <a:lnTo>
                    <a:pt x="546" y="128"/>
                  </a:lnTo>
                  <a:lnTo>
                    <a:pt x="554" y="128"/>
                  </a:lnTo>
                  <a:lnTo>
                    <a:pt x="560" y="128"/>
                  </a:lnTo>
                  <a:lnTo>
                    <a:pt x="568" y="126"/>
                  </a:lnTo>
                  <a:lnTo>
                    <a:pt x="572" y="124"/>
                  </a:lnTo>
                  <a:lnTo>
                    <a:pt x="576" y="122"/>
                  </a:lnTo>
                  <a:lnTo>
                    <a:pt x="582" y="118"/>
                  </a:lnTo>
                  <a:lnTo>
                    <a:pt x="586" y="114"/>
                  </a:lnTo>
                  <a:lnTo>
                    <a:pt x="590" y="110"/>
                  </a:lnTo>
                  <a:lnTo>
                    <a:pt x="592" y="106"/>
                  </a:lnTo>
                  <a:lnTo>
                    <a:pt x="594" y="104"/>
                  </a:lnTo>
                  <a:lnTo>
                    <a:pt x="592" y="102"/>
                  </a:lnTo>
                  <a:lnTo>
                    <a:pt x="592" y="98"/>
                  </a:lnTo>
                  <a:lnTo>
                    <a:pt x="594" y="96"/>
                  </a:lnTo>
                  <a:lnTo>
                    <a:pt x="596" y="94"/>
                  </a:lnTo>
                  <a:lnTo>
                    <a:pt x="600" y="92"/>
                  </a:lnTo>
                  <a:lnTo>
                    <a:pt x="606" y="90"/>
                  </a:lnTo>
                  <a:lnTo>
                    <a:pt x="614" y="90"/>
                  </a:lnTo>
                  <a:lnTo>
                    <a:pt x="620" y="90"/>
                  </a:lnTo>
                  <a:lnTo>
                    <a:pt x="626" y="88"/>
                  </a:lnTo>
                  <a:lnTo>
                    <a:pt x="630" y="86"/>
                  </a:lnTo>
                  <a:lnTo>
                    <a:pt x="634" y="82"/>
                  </a:lnTo>
                  <a:lnTo>
                    <a:pt x="638" y="78"/>
                  </a:lnTo>
                  <a:lnTo>
                    <a:pt x="640" y="7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92" name="Freeform 559">
              <a:extLst>
                <a:ext uri="{FF2B5EF4-FFF2-40B4-BE49-F238E27FC236}">
                  <a16:creationId xmlns:a16="http://schemas.microsoft.com/office/drawing/2014/main" id="{890D95D6-BD9D-4720-8503-DDE36E8E5EE2}"/>
                </a:ext>
              </a:extLst>
            </p:cNvPr>
            <p:cNvSpPr/>
            <p:nvPr/>
          </p:nvSpPr>
          <p:spPr bwMode="gray">
            <a:xfrm>
              <a:off x="8490682" y="2670815"/>
              <a:ext cx="251790" cy="181315"/>
            </a:xfrm>
            <a:custGeom>
              <a:avLst/>
              <a:gdLst>
                <a:gd name="T0" fmla="*/ 0 w 136"/>
                <a:gd name="T1" fmla="*/ 32 h 98"/>
                <a:gd name="T2" fmla="*/ 22 w 136"/>
                <a:gd name="T3" fmla="*/ 48 h 98"/>
                <a:gd name="T4" fmla="*/ 6 w 136"/>
                <a:gd name="T5" fmla="*/ 54 h 98"/>
                <a:gd name="T6" fmla="*/ 2 w 136"/>
                <a:gd name="T7" fmla="*/ 54 h 98"/>
                <a:gd name="T8" fmla="*/ 0 w 136"/>
                <a:gd name="T9" fmla="*/ 58 h 98"/>
                <a:gd name="T10" fmla="*/ 2 w 136"/>
                <a:gd name="T11" fmla="*/ 64 h 98"/>
                <a:gd name="T12" fmla="*/ 20 w 136"/>
                <a:gd name="T13" fmla="*/ 68 h 98"/>
                <a:gd name="T14" fmla="*/ 56 w 136"/>
                <a:gd name="T15" fmla="*/ 98 h 98"/>
                <a:gd name="T16" fmla="*/ 60 w 136"/>
                <a:gd name="T17" fmla="*/ 96 h 98"/>
                <a:gd name="T18" fmla="*/ 70 w 136"/>
                <a:gd name="T19" fmla="*/ 92 h 98"/>
                <a:gd name="T20" fmla="*/ 76 w 136"/>
                <a:gd name="T21" fmla="*/ 88 h 98"/>
                <a:gd name="T22" fmla="*/ 86 w 136"/>
                <a:gd name="T23" fmla="*/ 86 h 98"/>
                <a:gd name="T24" fmla="*/ 94 w 136"/>
                <a:gd name="T25" fmla="*/ 88 h 98"/>
                <a:gd name="T26" fmla="*/ 100 w 136"/>
                <a:gd name="T27" fmla="*/ 86 h 98"/>
                <a:gd name="T28" fmla="*/ 122 w 136"/>
                <a:gd name="T29" fmla="*/ 72 h 98"/>
                <a:gd name="T30" fmla="*/ 136 w 136"/>
                <a:gd name="T31" fmla="*/ 44 h 98"/>
                <a:gd name="T32" fmla="*/ 134 w 136"/>
                <a:gd name="T33" fmla="*/ 40 h 98"/>
                <a:gd name="T34" fmla="*/ 130 w 136"/>
                <a:gd name="T35" fmla="*/ 32 h 98"/>
                <a:gd name="T36" fmla="*/ 124 w 136"/>
                <a:gd name="T37" fmla="*/ 24 h 98"/>
                <a:gd name="T38" fmla="*/ 118 w 136"/>
                <a:gd name="T39" fmla="*/ 22 h 98"/>
                <a:gd name="T40" fmla="*/ 118 w 136"/>
                <a:gd name="T41" fmla="*/ 20 h 98"/>
                <a:gd name="T42" fmla="*/ 118 w 136"/>
                <a:gd name="T43" fmla="*/ 16 h 98"/>
                <a:gd name="T44" fmla="*/ 114 w 136"/>
                <a:gd name="T45" fmla="*/ 10 h 98"/>
                <a:gd name="T46" fmla="*/ 106 w 136"/>
                <a:gd name="T47" fmla="*/ 8 h 98"/>
                <a:gd name="T48" fmla="*/ 102 w 136"/>
                <a:gd name="T49" fmla="*/ 10 h 98"/>
                <a:gd name="T50" fmla="*/ 94 w 136"/>
                <a:gd name="T51" fmla="*/ 14 h 98"/>
                <a:gd name="T52" fmla="*/ 86 w 136"/>
                <a:gd name="T53" fmla="*/ 18 h 98"/>
                <a:gd name="T54" fmla="*/ 82 w 136"/>
                <a:gd name="T55" fmla="*/ 22 h 98"/>
                <a:gd name="T56" fmla="*/ 76 w 136"/>
                <a:gd name="T57" fmla="*/ 20 h 98"/>
                <a:gd name="T58" fmla="*/ 70 w 136"/>
                <a:gd name="T59" fmla="*/ 16 h 98"/>
                <a:gd name="T60" fmla="*/ 68 w 136"/>
                <a:gd name="T61" fmla="*/ 12 h 98"/>
                <a:gd name="T62" fmla="*/ 60 w 136"/>
                <a:gd name="T63" fmla="*/ 6 h 98"/>
                <a:gd name="T64" fmla="*/ 50 w 136"/>
                <a:gd name="T65" fmla="*/ 8 h 98"/>
                <a:gd name="T66" fmla="*/ 44 w 136"/>
                <a:gd name="T67" fmla="*/ 16 h 98"/>
                <a:gd name="T68" fmla="*/ 44 w 136"/>
                <a:gd name="T69" fmla="*/ 24 h 98"/>
                <a:gd name="T70" fmla="*/ 44 w 136"/>
                <a:gd name="T71" fmla="*/ 28 h 98"/>
                <a:gd name="T72" fmla="*/ 40 w 136"/>
                <a:gd name="T73" fmla="*/ 28 h 98"/>
                <a:gd name="T74" fmla="*/ 34 w 136"/>
                <a:gd name="T75" fmla="*/ 22 h 98"/>
                <a:gd name="T76" fmla="*/ 32 w 136"/>
                <a:gd name="T77" fmla="*/ 16 h 98"/>
                <a:gd name="T78" fmla="*/ 26 w 136"/>
                <a:gd name="T79" fmla="*/ 8 h 98"/>
                <a:gd name="T80" fmla="*/ 18 w 136"/>
                <a:gd name="T81" fmla="*/ 0 h 98"/>
                <a:gd name="T82" fmla="*/ 14 w 136"/>
                <a:gd name="T8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6" h="98">
                  <a:moveTo>
                    <a:pt x="12" y="4"/>
                  </a:moveTo>
                  <a:lnTo>
                    <a:pt x="0" y="32"/>
                  </a:lnTo>
                  <a:lnTo>
                    <a:pt x="16" y="36"/>
                  </a:lnTo>
                  <a:lnTo>
                    <a:pt x="22" y="48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6" y="68"/>
                  </a:lnTo>
                  <a:lnTo>
                    <a:pt x="20" y="68"/>
                  </a:lnTo>
                  <a:lnTo>
                    <a:pt x="38" y="86"/>
                  </a:lnTo>
                  <a:lnTo>
                    <a:pt x="56" y="98"/>
                  </a:lnTo>
                  <a:lnTo>
                    <a:pt x="58" y="98"/>
                  </a:lnTo>
                  <a:lnTo>
                    <a:pt x="60" y="96"/>
                  </a:lnTo>
                  <a:lnTo>
                    <a:pt x="66" y="94"/>
                  </a:lnTo>
                  <a:lnTo>
                    <a:pt x="70" y="92"/>
                  </a:lnTo>
                  <a:lnTo>
                    <a:pt x="74" y="90"/>
                  </a:lnTo>
                  <a:lnTo>
                    <a:pt x="76" y="88"/>
                  </a:lnTo>
                  <a:lnTo>
                    <a:pt x="82" y="86"/>
                  </a:lnTo>
                  <a:lnTo>
                    <a:pt x="86" y="86"/>
                  </a:lnTo>
                  <a:lnTo>
                    <a:pt x="90" y="86"/>
                  </a:lnTo>
                  <a:lnTo>
                    <a:pt x="94" y="88"/>
                  </a:lnTo>
                  <a:lnTo>
                    <a:pt x="96" y="88"/>
                  </a:lnTo>
                  <a:lnTo>
                    <a:pt x="100" y="86"/>
                  </a:lnTo>
                  <a:lnTo>
                    <a:pt x="110" y="80"/>
                  </a:lnTo>
                  <a:lnTo>
                    <a:pt x="122" y="72"/>
                  </a:lnTo>
                  <a:lnTo>
                    <a:pt x="132" y="58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30" y="32"/>
                  </a:lnTo>
                  <a:lnTo>
                    <a:pt x="126" y="28"/>
                  </a:lnTo>
                  <a:lnTo>
                    <a:pt x="124" y="24"/>
                  </a:lnTo>
                  <a:lnTo>
                    <a:pt x="120" y="22"/>
                  </a:lnTo>
                  <a:lnTo>
                    <a:pt x="118" y="22"/>
                  </a:lnTo>
                  <a:lnTo>
                    <a:pt x="118" y="20"/>
                  </a:lnTo>
                  <a:lnTo>
                    <a:pt x="118" y="20"/>
                  </a:lnTo>
                  <a:lnTo>
                    <a:pt x="118" y="18"/>
                  </a:lnTo>
                  <a:lnTo>
                    <a:pt x="118" y="16"/>
                  </a:lnTo>
                  <a:lnTo>
                    <a:pt x="118" y="12"/>
                  </a:lnTo>
                  <a:lnTo>
                    <a:pt x="114" y="10"/>
                  </a:lnTo>
                  <a:lnTo>
                    <a:pt x="112" y="10"/>
                  </a:lnTo>
                  <a:lnTo>
                    <a:pt x="106" y="8"/>
                  </a:lnTo>
                  <a:lnTo>
                    <a:pt x="104" y="10"/>
                  </a:lnTo>
                  <a:lnTo>
                    <a:pt x="102" y="10"/>
                  </a:lnTo>
                  <a:lnTo>
                    <a:pt x="98" y="12"/>
                  </a:lnTo>
                  <a:lnTo>
                    <a:pt x="94" y="14"/>
                  </a:lnTo>
                  <a:lnTo>
                    <a:pt x="90" y="16"/>
                  </a:lnTo>
                  <a:lnTo>
                    <a:pt x="86" y="18"/>
                  </a:lnTo>
                  <a:lnTo>
                    <a:pt x="84" y="20"/>
                  </a:lnTo>
                  <a:lnTo>
                    <a:pt x="82" y="22"/>
                  </a:lnTo>
                  <a:lnTo>
                    <a:pt x="78" y="22"/>
                  </a:lnTo>
                  <a:lnTo>
                    <a:pt x="76" y="20"/>
                  </a:lnTo>
                  <a:lnTo>
                    <a:pt x="72" y="18"/>
                  </a:lnTo>
                  <a:lnTo>
                    <a:pt x="70" y="16"/>
                  </a:lnTo>
                  <a:lnTo>
                    <a:pt x="70" y="14"/>
                  </a:lnTo>
                  <a:lnTo>
                    <a:pt x="68" y="12"/>
                  </a:lnTo>
                  <a:lnTo>
                    <a:pt x="64" y="8"/>
                  </a:lnTo>
                  <a:lnTo>
                    <a:pt x="60" y="6"/>
                  </a:lnTo>
                  <a:lnTo>
                    <a:pt x="56" y="6"/>
                  </a:lnTo>
                  <a:lnTo>
                    <a:pt x="50" y="8"/>
                  </a:lnTo>
                  <a:lnTo>
                    <a:pt x="46" y="12"/>
                  </a:lnTo>
                  <a:lnTo>
                    <a:pt x="44" y="16"/>
                  </a:lnTo>
                  <a:lnTo>
                    <a:pt x="44" y="20"/>
                  </a:lnTo>
                  <a:lnTo>
                    <a:pt x="44" y="24"/>
                  </a:lnTo>
                  <a:lnTo>
                    <a:pt x="44" y="26"/>
                  </a:lnTo>
                  <a:lnTo>
                    <a:pt x="44" y="28"/>
                  </a:lnTo>
                  <a:lnTo>
                    <a:pt x="42" y="28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6"/>
                  </a:lnTo>
                  <a:lnTo>
                    <a:pt x="28" y="12"/>
                  </a:lnTo>
                  <a:lnTo>
                    <a:pt x="26" y="8"/>
                  </a:lnTo>
                  <a:lnTo>
                    <a:pt x="22" y="4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27648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5EA955-5224-40C6-8F4E-FE6DDCF21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F98D96C-B918-40D3-827B-F2719D30D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8893EF-9341-4236-A5D9-7B486B1F3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38BF3-CF4B-451A-928A-A545995B931F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2DDC6DA-85FC-4A44-8A06-7E42A06EE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11F338-AB71-43E1-8573-EAFC4F15A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18E1-AC95-4B0A-999E-7927485083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723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CD8D35-5354-46C4-B05F-2E5D22941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7774BF-9B69-460E-B99F-A81F5B3F75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87D7E76-5A53-42BA-AEDC-A68C5F54F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AEFF77D-6CF2-4CA2-874F-2FA6C929F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38BF3-CF4B-451A-928A-A545995B931F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18A02DF-FBA6-412E-9F29-69343EDD6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FC07962-6562-49BF-BCDE-950A6C4BE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18E1-AC95-4B0A-999E-7927485083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1066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1D0359-1D9E-4974-9F33-C5B39A026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DB69830-ED64-44C0-819E-030B5A472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B9C5022-CBF2-4562-8BEE-34A3288D9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3221137-55DC-4EE2-AC50-865075014D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58524E3-01D6-4C3F-8673-2088BA7A71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DB0FFF2-A436-4E06-8B5B-DD522351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38BF3-CF4B-451A-928A-A545995B931F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F238985-A6BA-4AEE-9724-7F1D1D94C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59502CE-4366-40FC-8ADB-B87CE6BF3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18E1-AC95-4B0A-999E-7927485083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7400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E0D762-20CB-4C02-BB8F-B5E93F24E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01A8FD6-0BCC-4872-A37E-190EE6D91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38BF3-CF4B-451A-928A-A545995B931F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518DED3-FC40-4210-A85B-1A785CDD7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A337475-D934-4B01-B846-F672ECF63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18E1-AC95-4B0A-999E-7927485083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5030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F0075F4-639B-405E-A316-85E362292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38BF3-CF4B-451A-928A-A545995B931F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EC6063C-2049-47A0-A885-C9C560AB0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02659E-B968-4488-81F6-3793FF022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18E1-AC95-4B0A-999E-7927485083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8022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6D2E95-19DE-4A94-9304-61D8FCB55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77F4E9-7323-4914-AEE1-6F59FFCBE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89291BD-71B4-4208-9DE2-DE59A74B16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4694851-F1A2-4E7F-A80A-6B14D97B1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38BF3-CF4B-451A-928A-A545995B931F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5ADAEFA-29E5-47A2-8649-A0758D75D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AFD813-9483-4A38-86CB-FE8A14315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18E1-AC95-4B0A-999E-7927485083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5386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1EEAA1-EC0C-413F-B343-7322CAE9F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1686D0B-D7D3-4FFC-A69B-5261918898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32AEC7F-594A-4027-B9EE-9E1C4AB214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D5EFF54-549D-4EA9-A961-5FF81BD75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38BF3-CF4B-451A-928A-A545995B931F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A468D6F-8366-448B-AF30-9F2CC25DB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16B3589-A97B-4A17-8C16-6A928A9A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18E1-AC95-4B0A-999E-7927485083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1637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CE840C-3EB2-4C87-B6E4-00806368F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2628AB8-D4E0-4C32-BA56-C74729FD15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1DE388-B7B1-4C76-AF56-707EF10E2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38BF3-CF4B-451A-928A-A545995B931F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33C440-B8A3-4140-9082-25E60F78B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910454-EB25-473C-9475-4973CC026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18E1-AC95-4B0A-999E-7927485083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7179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BFC6708-046B-4705-B8A1-AAD4866350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78F2985-60A2-4A77-8998-19007DDE1E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C066115-1E5A-4179-BB02-D96F88782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38BF3-CF4B-451A-928A-A545995B931F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4FA9F4-4B05-4191-B5DA-52DB9FB8A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28E375B-BEA3-4AC1-99FC-EC9990EF0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18E1-AC95-4B0A-999E-7927485083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5480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1D9B95-CEAD-4DCD-A241-E1CBAFA950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BACDC64-FE36-4C23-A652-91E02DD75F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8AC9C6-A28F-496A-9821-09607A4EF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020C-76B4-40F4-9DCB-D9A86308F5D1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57A5B9-5492-4411-ACE5-EB5B1DCAA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714E8D-AF8B-4740-80B0-45796F221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4A851-F951-43FD-ADB5-3B0DCA40A5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63478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E1E230-7428-440A-8790-7D4CEB478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A405CB-71ED-4F11-9143-B792EED784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D61DC2-9A8F-47A9-A9B8-589FE4FC7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020C-76B4-40F4-9DCB-D9A86308F5D1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582C27-5B6B-465C-A6B0-F39E36001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C7A2F9-ADC0-4E95-834F-366B9B19D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4A851-F951-43FD-ADB5-3B0DCA40A5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43859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A0A840-1E8F-4295-8A8A-08D326A5D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A147D51-DD1C-4264-A302-44A7F12D14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545C219-0A7E-47D7-9312-7CA5E558C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020C-76B4-40F4-9DCB-D9A86308F5D1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18D999-DBB1-409C-A466-47F5C6006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0356D70-190A-4E92-8DF0-F99DA8587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4A851-F951-43FD-ADB5-3B0DCA40A5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7748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4733B-F5E9-4102-8D24-97BAEFC78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031B27-F97F-4807-B62B-6B9F1FE82D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F1AB86F-C4F4-4317-8739-A8F649C2A0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1B8F7C3-229C-43A3-9CA5-1020BFFD7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020C-76B4-40F4-9DCB-D9A86308F5D1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7FA757-F4A6-4F27-BFE5-ECA97E5A7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4FD8357-A545-49E7-8D96-134569F4D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4A851-F951-43FD-ADB5-3B0DCA40A5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6947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BB275E-D608-463C-B197-3E0446470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894BF39-3015-4D82-B2E2-55EDCFF84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D807161-1B48-4C93-AE6B-2CA90ED695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ED1394D-0BD4-4668-B72C-7818CE6AD1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C27F9E5-3A5F-42A1-9DE9-E44A30190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AF9C520-BD37-4100-8544-A7C65B2C8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020C-76B4-40F4-9DCB-D9A86308F5D1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011DBF8-9CCC-4457-B501-E7872A68B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65DB1F8-F47A-4E63-AFA8-BA3C17025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4A851-F951-43FD-ADB5-3B0DCA40A5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5808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63ECB2-E237-4FDD-A3F4-E7A13870C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125274B-3139-46DB-8EF0-3636E806E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020C-76B4-40F4-9DCB-D9A86308F5D1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0243961-E9E5-4470-A2A9-D973F1FE3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39F5FAE-8B88-4B30-A743-F9FF16FA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4A851-F951-43FD-ADB5-3B0DCA40A5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4878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9186B65-2079-481D-9C6E-C5D029E33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020C-76B4-40F4-9DCB-D9A86308F5D1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104E2A2-B067-4A67-A81F-93DECDDBA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030817-67FA-4C80-A1DE-EDABF85F8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4A851-F951-43FD-ADB5-3B0DCA40A5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42181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2FC880-88AC-4A32-B8BB-7BC01958A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B5ACFD-235F-4A4A-BA9D-2C3CCF81E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5C3ABBD-2CFF-40D5-8B43-9EE4860B88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BAADBDC-1C36-44D1-9C05-68419CCC0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020C-76B4-40F4-9DCB-D9A86308F5D1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E2DFA91-02D7-4931-9E28-28400F7AC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EA93620-C8F3-445F-AF3A-8306A86DC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4A851-F951-43FD-ADB5-3B0DCA40A5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071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59C683-6720-48D7-82A2-64559AD92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5700AC9-D94D-472D-B011-8229F2F4ED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6CC4A93-4199-4440-937B-E85494591B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E7D43E0-24D4-4017-8834-A2E6E4E8A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020C-76B4-40F4-9DCB-D9A86308F5D1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9AE9CF5-49EE-4695-AD7F-079F08CE0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FCF6A8D-3F25-487B-A924-871820D96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4A851-F951-43FD-ADB5-3B0DCA40A5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19641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D84820-236E-49F2-83C7-22C49DA6D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3FBF034-D6C4-4A21-AC3B-B408D71B6E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131DA9B-A780-4305-9F8E-A0185DBCA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020C-76B4-40F4-9DCB-D9A86308F5D1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9608F03-B62B-44DD-8C47-3AA82EBCB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BF127A4-BF08-42FE-AB5B-D65D2DC71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4A851-F951-43FD-ADB5-3B0DCA40A5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3896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598C819-A27E-4CC1-9503-3C435CB290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E5301F5-26C3-40FC-BF40-F91092C768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8C4C9D-3D12-45F7-BA92-4EDC4DC13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020C-76B4-40F4-9DCB-D9A86308F5D1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511B93C-4B73-4469-81C6-0A4C8180A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72443FA-7474-461E-B678-CBC20F37B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4A851-F951-43FD-ADB5-3B0DCA40A5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358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A58E2A3-4DC5-4373-A0C9-7880C9B05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EB8CB44-7C33-476B-8C24-7CB22DDCC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8AA7FD5-29F2-4BE1-89A6-D225729917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BAE2D-15BC-4205-BA3C-6D308AFFF037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4FE459-1205-4DF1-BEEE-6595777AF4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C8525B-35F1-4280-AFF5-4E09307E34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6CDB4-7F56-4718-B387-21CC335E150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EEFFD9A-EDB5-4B75-A105-902D8195B9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8" b="18199"/>
          <a:stretch/>
        </p:blipFill>
        <p:spPr>
          <a:xfrm>
            <a:off x="0" y="715107"/>
            <a:ext cx="12192000" cy="554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86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99F2295-CE7B-48F0-B5DE-17EE3F4C0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9147811-C36D-4B71-88B4-2E87FD686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7CFDC3-A9C1-4132-952C-A7F7448208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38BF3-CF4B-451A-928A-A545995B931F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E37697-8C1B-48AE-AF2F-11C113644C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9F30284-1C33-4C21-A3F0-CBE25807A2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C18E1-AC95-4B0A-999E-792748508392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4621C2C-29A3-4172-B718-F1215075C3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" b="86495"/>
          <a:stretch/>
        </p:blipFill>
        <p:spPr>
          <a:xfrm>
            <a:off x="0" y="0"/>
            <a:ext cx="12192000" cy="78959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440CC3C-67E3-46D3-8E4B-32EB2303F29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86" y="-214395"/>
            <a:ext cx="1198648" cy="11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331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7D73031-FA24-4D12-B35F-4620A457E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4331782-FB98-4D6E-B51B-FD4FBA0A82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B4113B-61FE-45B5-9478-D860F316A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A020C-76B4-40F4-9DCB-D9A86308F5D1}" type="datetimeFigureOut">
              <a:rPr lang="zh-CN" altLang="en-US" smtClean="0"/>
              <a:t>2024-01-31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FE3293-6831-4299-8DC1-295D1B27DB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D3ACB55-BE2C-4A75-8A49-8AA1961EFD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4A851-F951-43FD-ADB5-3B0DCA40A53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A79F41B-A52B-4431-966D-98DDF4725D12}"/>
              </a:ext>
            </a:extLst>
          </p:cNvPr>
          <p:cNvSpPr/>
          <p:nvPr userDrawn="1"/>
        </p:nvSpPr>
        <p:spPr>
          <a:xfrm>
            <a:off x="794" y="176374"/>
            <a:ext cx="12192000" cy="60907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8520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9A69E7-AB0E-4DF4-9F39-DF6F647EEC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9099" y="1640952"/>
            <a:ext cx="8813800" cy="1016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sz="4400" b="1" kern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4400" b="1" kern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设计方案</a:t>
            </a:r>
          </a:p>
        </p:txBody>
      </p:sp>
      <p:sp>
        <p:nvSpPr>
          <p:cNvPr id="117" name="文本占位符 4">
            <a:extLst>
              <a:ext uri="{FF2B5EF4-FFF2-40B4-BE49-F238E27FC236}">
                <a16:creationId xmlns:a16="http://schemas.microsoft.com/office/drawing/2014/main" id="{60687F39-741D-411B-9423-359EF2189F7F}"/>
              </a:ext>
            </a:extLst>
          </p:cNvPr>
          <p:cNvSpPr txBox="1">
            <a:spLocks/>
          </p:cNvSpPr>
          <p:nvPr/>
        </p:nvSpPr>
        <p:spPr>
          <a:xfrm>
            <a:off x="1902531" y="4694534"/>
            <a:ext cx="8386935" cy="12258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参赛单位</a:t>
            </a:r>
            <a:r>
              <a:rPr lang="en-US" altLang="zh-CN" sz="2400" dirty="0">
                <a:solidFill>
                  <a:schemeClr val="bg1"/>
                </a:solidFill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参赛团队</a:t>
            </a: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参赛团队成员姓名</a:t>
            </a:r>
          </a:p>
          <a:p>
            <a:pPr algn="ctr"/>
            <a:r>
              <a:rPr lang="en-US" altLang="zh-CN" sz="2400" dirty="0" err="1">
                <a:solidFill>
                  <a:schemeClr val="bg1"/>
                </a:solidFill>
                <a:ea typeface="微软雅黑" panose="020B0503020204020204" pitchFamily="34" charset="-122"/>
              </a:rPr>
              <a:t>2024.XX.XX</a:t>
            </a:r>
            <a:endParaRPr lang="en-US" altLang="zh-CN" sz="2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3359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AB4F36-3569-42C9-AE05-1B4F14AB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177800"/>
            <a:ext cx="6858000" cy="469900"/>
          </a:xfrm>
        </p:spPr>
        <p:txBody>
          <a:bodyPr>
            <a:noAutofit/>
          </a:bodyPr>
          <a:lstStyle/>
          <a:p>
            <a:r>
              <a:rPr lang="zh-CN" altLang="en-US" sz="1600" i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第三届动力电池技术创新挑战赛</a:t>
            </a:r>
          </a:p>
        </p:txBody>
      </p: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3F1DE0E9-DA5B-4C86-B8BA-35BB06E58437}"/>
              </a:ext>
            </a:extLst>
          </p:cNvPr>
          <p:cNvGrpSpPr/>
          <p:nvPr/>
        </p:nvGrpSpPr>
        <p:grpSpPr>
          <a:xfrm>
            <a:off x="3213043" y="2422571"/>
            <a:ext cx="1333872" cy="816686"/>
            <a:chOff x="4812556" y="2671191"/>
            <a:chExt cx="1333872" cy="816686"/>
          </a:xfrm>
        </p:grpSpPr>
        <p:sp>
          <p:nvSpPr>
            <p:cNvPr id="55" name="iṡḷiḑè">
              <a:extLst>
                <a:ext uri="{FF2B5EF4-FFF2-40B4-BE49-F238E27FC236}">
                  <a16:creationId xmlns:a16="http://schemas.microsoft.com/office/drawing/2014/main" id="{B31CDDE4-128D-4BA1-B4DA-76CE7C224497}"/>
                </a:ext>
              </a:extLst>
            </p:cNvPr>
            <p:cNvSpPr txBox="1"/>
            <p:nvPr/>
          </p:nvSpPr>
          <p:spPr>
            <a:xfrm>
              <a:off x="4812556" y="3248644"/>
              <a:ext cx="1296144" cy="23923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92500" lnSpcReduction="100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CONTENTS</a:t>
              </a:r>
            </a:p>
          </p:txBody>
        </p:sp>
        <p:sp>
          <p:nvSpPr>
            <p:cNvPr id="56" name="işliḓe">
              <a:extLst>
                <a:ext uri="{FF2B5EF4-FFF2-40B4-BE49-F238E27FC236}">
                  <a16:creationId xmlns:a16="http://schemas.microsoft.com/office/drawing/2014/main" id="{06C294EF-3609-4624-A0BF-642287C42B20}"/>
                </a:ext>
              </a:extLst>
            </p:cNvPr>
            <p:cNvSpPr txBox="1"/>
            <p:nvPr/>
          </p:nvSpPr>
          <p:spPr>
            <a:xfrm>
              <a:off x="4850284" y="2671191"/>
              <a:ext cx="1296144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微软雅黑"/>
                </a:rPr>
                <a:t>目  录</a:t>
              </a:r>
            </a:p>
          </p:txBody>
        </p:sp>
      </p:grpSp>
      <p:sp>
        <p:nvSpPr>
          <p:cNvPr id="58" name="iṥḻïḍè">
            <a:extLst>
              <a:ext uri="{FF2B5EF4-FFF2-40B4-BE49-F238E27FC236}">
                <a16:creationId xmlns:a16="http://schemas.microsoft.com/office/drawing/2014/main" id="{03241830-6B7C-4D17-B64E-C70B74464F33}"/>
              </a:ext>
            </a:extLst>
          </p:cNvPr>
          <p:cNvSpPr txBox="1"/>
          <p:nvPr/>
        </p:nvSpPr>
        <p:spPr bwMode="auto">
          <a:xfrm>
            <a:off x="7058347" y="1633764"/>
            <a:ext cx="2562281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</a:rPr>
              <a:t>团队介绍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59" name="ïsļiḋe">
            <a:extLst>
              <a:ext uri="{FF2B5EF4-FFF2-40B4-BE49-F238E27FC236}">
                <a16:creationId xmlns:a16="http://schemas.microsoft.com/office/drawing/2014/main" id="{9876A8DD-890C-46B3-A3B4-81C81FC56FCF}"/>
              </a:ext>
            </a:extLst>
          </p:cNvPr>
          <p:cNvSpPr txBox="1"/>
          <p:nvPr/>
        </p:nvSpPr>
        <p:spPr>
          <a:xfrm>
            <a:off x="6452628" y="1582787"/>
            <a:ext cx="446918" cy="482304"/>
          </a:xfrm>
          <a:prstGeom prst="rect">
            <a:avLst/>
          </a:prstGeom>
          <a:noFill/>
        </p:spPr>
        <p:txBody>
          <a:bodyPr wrap="none" anchor="ctr">
            <a:prstTxWarp prst="textPlain">
              <a:avLst/>
            </a:prstTxWarp>
            <a:normAutofit fontScale="775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微软雅黑"/>
              </a:rPr>
              <a:t>01</a:t>
            </a:r>
          </a:p>
        </p:txBody>
      </p: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1960440E-1AA6-4EF6-85C0-045015AED2E4}"/>
              </a:ext>
            </a:extLst>
          </p:cNvPr>
          <p:cNvCxnSpPr>
            <a:cxnSpLocks/>
          </p:cNvCxnSpPr>
          <p:nvPr/>
        </p:nvCxnSpPr>
        <p:spPr>
          <a:xfrm>
            <a:off x="6452628" y="2263559"/>
            <a:ext cx="3168000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63" name="îśḷídê">
            <a:extLst>
              <a:ext uri="{FF2B5EF4-FFF2-40B4-BE49-F238E27FC236}">
                <a16:creationId xmlns:a16="http://schemas.microsoft.com/office/drawing/2014/main" id="{33244838-F9F3-4F6E-B481-2EDEB6E624F8}"/>
              </a:ext>
            </a:extLst>
          </p:cNvPr>
          <p:cNvSpPr txBox="1"/>
          <p:nvPr/>
        </p:nvSpPr>
        <p:spPr>
          <a:xfrm>
            <a:off x="6452628" y="2538893"/>
            <a:ext cx="446918" cy="482304"/>
          </a:xfrm>
          <a:prstGeom prst="rect">
            <a:avLst/>
          </a:prstGeom>
          <a:noFill/>
        </p:spPr>
        <p:txBody>
          <a:bodyPr wrap="none" anchor="ctr">
            <a:prstTxWarp prst="textPlain">
              <a:avLst/>
            </a:prstTxWarp>
            <a:normAutofit fontScale="775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微软雅黑"/>
              </a:rPr>
              <a:t>02</a:t>
            </a:r>
          </a:p>
        </p:txBody>
      </p: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E9106CBF-3A31-4ABB-BD9F-549D0077C000}"/>
              </a:ext>
            </a:extLst>
          </p:cNvPr>
          <p:cNvCxnSpPr>
            <a:cxnSpLocks/>
          </p:cNvCxnSpPr>
          <p:nvPr/>
        </p:nvCxnSpPr>
        <p:spPr>
          <a:xfrm>
            <a:off x="6452628" y="3219665"/>
            <a:ext cx="3168000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67" name="ïşļidè">
            <a:extLst>
              <a:ext uri="{FF2B5EF4-FFF2-40B4-BE49-F238E27FC236}">
                <a16:creationId xmlns:a16="http://schemas.microsoft.com/office/drawing/2014/main" id="{41455715-C63E-4D7A-92A3-C8076F174B87}"/>
              </a:ext>
            </a:extLst>
          </p:cNvPr>
          <p:cNvSpPr txBox="1"/>
          <p:nvPr/>
        </p:nvSpPr>
        <p:spPr>
          <a:xfrm>
            <a:off x="6452628" y="3494999"/>
            <a:ext cx="446918" cy="482304"/>
          </a:xfrm>
          <a:prstGeom prst="rect">
            <a:avLst/>
          </a:prstGeom>
          <a:noFill/>
        </p:spPr>
        <p:txBody>
          <a:bodyPr wrap="none" anchor="ctr">
            <a:prstTxWarp prst="textPlain">
              <a:avLst/>
            </a:prstTxWarp>
            <a:normAutofit fontScale="775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微软雅黑"/>
              </a:rPr>
              <a:t>03</a:t>
            </a:r>
          </a:p>
        </p:txBody>
      </p: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BD47DD5B-62B5-48C3-9655-825A9927D9C4}"/>
              </a:ext>
            </a:extLst>
          </p:cNvPr>
          <p:cNvCxnSpPr>
            <a:cxnSpLocks/>
          </p:cNvCxnSpPr>
          <p:nvPr/>
        </p:nvCxnSpPr>
        <p:spPr>
          <a:xfrm>
            <a:off x="6452628" y="4175771"/>
            <a:ext cx="3168000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1" name="îṩḻïďè">
            <a:extLst>
              <a:ext uri="{FF2B5EF4-FFF2-40B4-BE49-F238E27FC236}">
                <a16:creationId xmlns:a16="http://schemas.microsoft.com/office/drawing/2014/main" id="{AE197D72-AFC3-4203-8E0D-65527CF7FE1F}"/>
              </a:ext>
            </a:extLst>
          </p:cNvPr>
          <p:cNvSpPr txBox="1"/>
          <p:nvPr/>
        </p:nvSpPr>
        <p:spPr>
          <a:xfrm>
            <a:off x="6465328" y="4438235"/>
            <a:ext cx="446918" cy="482304"/>
          </a:xfrm>
          <a:prstGeom prst="rect">
            <a:avLst/>
          </a:prstGeom>
          <a:noFill/>
        </p:spPr>
        <p:txBody>
          <a:bodyPr wrap="none" anchor="ctr">
            <a:prstTxWarp prst="textPlain">
              <a:avLst/>
            </a:prstTxWarp>
            <a:normAutofit fontScale="775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微软雅黑"/>
              </a:rPr>
              <a:t>04</a:t>
            </a:r>
          </a:p>
        </p:txBody>
      </p: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E697BD20-D97E-480F-9AA3-BA1B9A3911F6}"/>
              </a:ext>
            </a:extLst>
          </p:cNvPr>
          <p:cNvCxnSpPr>
            <a:cxnSpLocks/>
          </p:cNvCxnSpPr>
          <p:nvPr/>
        </p:nvCxnSpPr>
        <p:spPr>
          <a:xfrm>
            <a:off x="6465328" y="5119007"/>
            <a:ext cx="3168000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8" name="iṥḻïḍè">
            <a:extLst>
              <a:ext uri="{FF2B5EF4-FFF2-40B4-BE49-F238E27FC236}">
                <a16:creationId xmlns:a16="http://schemas.microsoft.com/office/drawing/2014/main" id="{EAAF670F-9E1C-4698-84AD-8942BD199BAB}"/>
              </a:ext>
            </a:extLst>
          </p:cNvPr>
          <p:cNvSpPr txBox="1"/>
          <p:nvPr/>
        </p:nvSpPr>
        <p:spPr bwMode="auto">
          <a:xfrm>
            <a:off x="7071047" y="2624474"/>
            <a:ext cx="2562281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</a:rPr>
              <a:t>技术指标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80" name="iṥḻïḍè">
            <a:extLst>
              <a:ext uri="{FF2B5EF4-FFF2-40B4-BE49-F238E27FC236}">
                <a16:creationId xmlns:a16="http://schemas.microsoft.com/office/drawing/2014/main" id="{6EB800BD-7489-422B-AB1F-540AEB534E6E}"/>
              </a:ext>
            </a:extLst>
          </p:cNvPr>
          <p:cNvSpPr txBox="1"/>
          <p:nvPr/>
        </p:nvSpPr>
        <p:spPr bwMode="auto">
          <a:xfrm>
            <a:off x="7071047" y="3535753"/>
            <a:ext cx="2562281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</a:rPr>
              <a:t>设计方案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84" name="iṥḻïḍè">
            <a:extLst>
              <a:ext uri="{FF2B5EF4-FFF2-40B4-BE49-F238E27FC236}">
                <a16:creationId xmlns:a16="http://schemas.microsoft.com/office/drawing/2014/main" id="{82813114-B5D9-4905-AA58-4C54E7E500E1}"/>
              </a:ext>
            </a:extLst>
          </p:cNvPr>
          <p:cNvSpPr txBox="1"/>
          <p:nvPr/>
        </p:nvSpPr>
        <p:spPr bwMode="auto">
          <a:xfrm>
            <a:off x="7071047" y="4482186"/>
            <a:ext cx="2562281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</a:rPr>
              <a:t>创新性、实用性、可行性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80602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ṥḻïḍè">
            <a:extLst>
              <a:ext uri="{FF2B5EF4-FFF2-40B4-BE49-F238E27FC236}">
                <a16:creationId xmlns:a16="http://schemas.microsoft.com/office/drawing/2014/main" id="{5810371E-93EC-44C3-BCB4-230B2331D131}"/>
              </a:ext>
            </a:extLst>
          </p:cNvPr>
          <p:cNvSpPr txBox="1"/>
          <p:nvPr/>
        </p:nvSpPr>
        <p:spPr bwMode="auto">
          <a:xfrm>
            <a:off x="382778" y="191512"/>
            <a:ext cx="2562281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</a:rPr>
              <a:t>1.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</a:rPr>
              <a:t>团队介绍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CF50458-F980-40B9-8BAF-55B974666A76}"/>
              </a:ext>
            </a:extLst>
          </p:cNvPr>
          <p:cNvSpPr txBox="1"/>
          <p:nvPr/>
        </p:nvSpPr>
        <p:spPr>
          <a:xfrm>
            <a:off x="644525" y="995045"/>
            <a:ext cx="3877985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介绍团队成员、研究基础及项目经验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4782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ṥḻïḍè">
            <a:extLst>
              <a:ext uri="{FF2B5EF4-FFF2-40B4-BE49-F238E27FC236}">
                <a16:creationId xmlns:a16="http://schemas.microsoft.com/office/drawing/2014/main" id="{5810371E-93EC-44C3-BCB4-230B2331D131}"/>
              </a:ext>
            </a:extLst>
          </p:cNvPr>
          <p:cNvSpPr txBox="1"/>
          <p:nvPr/>
        </p:nvSpPr>
        <p:spPr bwMode="auto">
          <a:xfrm>
            <a:off x="382778" y="191512"/>
            <a:ext cx="2562281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Arial"/>
                <a:ea typeface="微软雅黑"/>
              </a:rPr>
              <a:t>2.</a:t>
            </a:r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</a:rPr>
              <a:t>技术指标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AB468E8-BE98-4DB6-8763-398A27F48851}"/>
              </a:ext>
            </a:extLst>
          </p:cNvPr>
          <p:cNvSpPr txBox="1"/>
          <p:nvPr/>
        </p:nvSpPr>
        <p:spPr>
          <a:xfrm>
            <a:off x="644525" y="995045"/>
            <a:ext cx="4339650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简介动力电池实现的技术指标及关键技术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9352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ṥḻïḍè">
            <a:extLst>
              <a:ext uri="{FF2B5EF4-FFF2-40B4-BE49-F238E27FC236}">
                <a16:creationId xmlns:a16="http://schemas.microsoft.com/office/drawing/2014/main" id="{5810371E-93EC-44C3-BCB4-230B2331D131}"/>
              </a:ext>
            </a:extLst>
          </p:cNvPr>
          <p:cNvSpPr txBox="1"/>
          <p:nvPr/>
        </p:nvSpPr>
        <p:spPr bwMode="auto">
          <a:xfrm>
            <a:off x="382778" y="191512"/>
            <a:ext cx="2562281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Arial"/>
                <a:ea typeface="微软雅黑"/>
              </a:rPr>
              <a:t>3.</a:t>
            </a:r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</a:rPr>
              <a:t>设计方案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74C053C-4ABD-4845-9A75-6DDC2847B06E}"/>
              </a:ext>
            </a:extLst>
          </p:cNvPr>
          <p:cNvSpPr txBox="1"/>
          <p:nvPr/>
        </p:nvSpPr>
        <p:spPr>
          <a:xfrm>
            <a:off x="382778" y="1015827"/>
            <a:ext cx="11724685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围绕选定技术命题的详细介绍设计方案（包括</a:t>
            </a:r>
            <a:r>
              <a:rPr lang="zh-CN" altLang="zh-CN" dirty="0">
                <a:latin typeface="微软雅黑" panose="020B0503020204020204" charset="-122"/>
                <a:ea typeface="微软雅黑" panose="020B0503020204020204" charset="-122"/>
              </a:rPr>
              <a:t>结构设计与集成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zh-CN" altLang="zh-CN" dirty="0">
                <a:latin typeface="微软雅黑" panose="020B0503020204020204" charset="-122"/>
                <a:ea typeface="微软雅黑" panose="020B0503020204020204" charset="-122"/>
              </a:rPr>
              <a:t>电池热管理技术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zh-CN" altLang="zh-CN" dirty="0">
                <a:latin typeface="微软雅黑" panose="020B0503020204020204" charset="-122"/>
                <a:ea typeface="微软雅黑" panose="020B0503020204020204" charset="-122"/>
              </a:rPr>
              <a:t>电池安全设计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BMS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技术等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45047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ṥḻïḍè">
            <a:extLst>
              <a:ext uri="{FF2B5EF4-FFF2-40B4-BE49-F238E27FC236}">
                <a16:creationId xmlns:a16="http://schemas.microsoft.com/office/drawing/2014/main" id="{5810371E-93EC-44C3-BCB4-230B2331D131}"/>
              </a:ext>
            </a:extLst>
          </p:cNvPr>
          <p:cNvSpPr txBox="1"/>
          <p:nvPr/>
        </p:nvSpPr>
        <p:spPr bwMode="auto">
          <a:xfrm>
            <a:off x="382778" y="191512"/>
            <a:ext cx="2562281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</a:rPr>
              <a:t>4.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</a:rPr>
              <a:t>创新性、实用性、可行性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54B0D79-1FA1-4876-9E72-855401EFF36D}"/>
              </a:ext>
            </a:extLst>
          </p:cNvPr>
          <p:cNvSpPr txBox="1"/>
          <p:nvPr/>
        </p:nvSpPr>
        <p:spPr>
          <a:xfrm>
            <a:off x="644525" y="995045"/>
            <a:ext cx="9187130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阐述该方案创新性、实用性和可行性，包括不限于技术亮点、成本分析、产业化可行性等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7066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20ED184-E0A0-42B4-9912-2C3412D0E021}"/>
              </a:ext>
            </a:extLst>
          </p:cNvPr>
          <p:cNvSpPr txBox="1"/>
          <p:nvPr/>
        </p:nvSpPr>
        <p:spPr>
          <a:xfrm>
            <a:off x="3980180" y="2622799"/>
            <a:ext cx="4231639" cy="12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6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谢 谢！</a:t>
            </a:r>
            <a:endParaRPr lang="en-US" altLang="zh-CN" sz="6600" b="1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52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自定义 5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563C1"/>
      </a:accent1>
      <a:accent2>
        <a:srgbClr val="0099CC"/>
      </a:accent2>
      <a:accent3>
        <a:srgbClr val="33CCCC"/>
      </a:accent3>
      <a:accent4>
        <a:srgbClr val="00B050"/>
      </a:accent4>
      <a:accent5>
        <a:srgbClr val="9CC3E5"/>
      </a:accent5>
      <a:accent6>
        <a:srgbClr val="1E4E79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4548</TotalTime>
  <Words>128</Words>
  <Application>Microsoft Office PowerPoint</Application>
  <PresentationFormat>宽屏</PresentationFormat>
  <Paragraphs>24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等线</vt:lpstr>
      <vt:lpstr>等线 Light</vt:lpstr>
      <vt:lpstr>微软雅黑</vt:lpstr>
      <vt:lpstr>Arial</vt:lpstr>
      <vt:lpstr>Impact</vt:lpstr>
      <vt:lpstr>Times New Roman</vt:lpstr>
      <vt:lpstr>Office 主题​​</vt:lpstr>
      <vt:lpstr>自定义设计方案</vt:lpstr>
      <vt:lpstr>1_自定义设计方案</vt:lpstr>
      <vt:lpstr>XXX设计方案</vt:lpstr>
      <vt:lpstr>第三届动力电池技术创新挑战赛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电动汽车产业技术创新战略联盟简介</dc:title>
  <dc:creator>chinasae</dc:creator>
  <cp:lastModifiedBy>德舟 刘</cp:lastModifiedBy>
  <cp:revision>338</cp:revision>
  <dcterms:created xsi:type="dcterms:W3CDTF">2021-12-02T02:56:29Z</dcterms:created>
  <dcterms:modified xsi:type="dcterms:W3CDTF">2024-01-31T08:52:40Z</dcterms:modified>
</cp:coreProperties>
</file>